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4"/>
  </p:notesMasterIdLst>
  <p:sldIdLst>
    <p:sldId id="27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47C04-829E-49A1-936A-BB4754660F4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06B93F-B9F4-4C38-8E96-8538D4584755}">
      <dgm:prSet phldrT="[Text]" custT="1"/>
      <dgm:spPr/>
      <dgm:t>
        <a:bodyPr/>
        <a:lstStyle/>
        <a:p>
          <a:r>
            <a:rPr lang="vi-VN" sz="2200" b="1" i="0" dirty="0">
              <a:solidFill>
                <a:schemeClr val="tx1"/>
              </a:solidFill>
              <a:latin typeface="+mn-lt"/>
            </a:rPr>
            <a:t>I. </a:t>
          </a:r>
          <a:r>
            <a:rPr lang="en-US" sz="2200" b="1" dirty="0" err="1">
              <a:solidFill>
                <a:srgbClr val="0D0D0D"/>
              </a:solidFill>
              <a:latin typeface="+mn-lt"/>
              <a:ea typeface="Times New Roman" panose="02020603050405020304" pitchFamily="18" charset="0"/>
              <a:cs typeface="Times New Roman" panose="02020603050405020304" pitchFamily="18" charset="0"/>
            </a:rPr>
            <a:t>Tìm</a:t>
          </a:r>
          <a:r>
            <a:rPr lang="en-US" sz="2200" b="1" dirty="0">
              <a:solidFill>
                <a:srgbClr val="0D0D0D"/>
              </a:solidFill>
              <a:latin typeface="+mn-lt"/>
              <a:ea typeface="Times New Roman" panose="02020603050405020304" pitchFamily="18" charset="0"/>
              <a:cs typeface="Times New Roman" panose="02020603050405020304" pitchFamily="18" charset="0"/>
            </a:rPr>
            <a:t> </a:t>
          </a:r>
          <a:r>
            <a:rPr lang="en-US" sz="2200" b="1" dirty="0" err="1">
              <a:solidFill>
                <a:srgbClr val="0D0D0D"/>
              </a:solidFill>
              <a:latin typeface="+mn-lt"/>
              <a:ea typeface="Times New Roman" panose="02020603050405020304" pitchFamily="18" charset="0"/>
              <a:cs typeface="Times New Roman" panose="02020603050405020304" pitchFamily="18" charset="0"/>
            </a:rPr>
            <a:t>hiểu</a:t>
          </a:r>
          <a:r>
            <a:rPr lang="en-US" sz="2200" b="1" dirty="0">
              <a:solidFill>
                <a:srgbClr val="0D0D0D"/>
              </a:solidFill>
              <a:latin typeface="+mn-lt"/>
              <a:ea typeface="Times New Roman" panose="02020603050405020304" pitchFamily="18" charset="0"/>
              <a:cs typeface="Times New Roman" panose="02020603050405020304" pitchFamily="18" charset="0"/>
            </a:rPr>
            <a:t> </a:t>
          </a:r>
          <a:r>
            <a:rPr lang="en-US" sz="2200" b="1" dirty="0" err="1">
              <a:solidFill>
                <a:srgbClr val="0D0D0D"/>
              </a:solidFill>
              <a:latin typeface="+mn-lt"/>
              <a:ea typeface="Times New Roman" panose="02020603050405020304" pitchFamily="18" charset="0"/>
              <a:cs typeface="Times New Roman" panose="02020603050405020304" pitchFamily="18" charset="0"/>
            </a:rPr>
            <a:t>về</a:t>
          </a:r>
          <a:r>
            <a:rPr lang="en-US" sz="2200" b="1" dirty="0">
              <a:solidFill>
                <a:srgbClr val="0D0D0D"/>
              </a:solidFill>
              <a:latin typeface="+mn-lt"/>
              <a:ea typeface="Times New Roman" panose="02020603050405020304" pitchFamily="18" charset="0"/>
              <a:cs typeface="Times New Roman" panose="02020603050405020304" pitchFamily="18" charset="0"/>
            </a:rPr>
            <a:t>  </a:t>
          </a:r>
          <a:r>
            <a:rPr lang="en-US" sz="2200" b="1" dirty="0" err="1">
              <a:solidFill>
                <a:srgbClr val="0D0D0D"/>
              </a:solidFill>
              <a:latin typeface="+mn-lt"/>
              <a:ea typeface="Times New Roman" panose="02020603050405020304" pitchFamily="18" charset="0"/>
              <a:cs typeface="Times New Roman" panose="02020603050405020304" pitchFamily="18" charset="0"/>
            </a:rPr>
            <a:t>biện</a:t>
          </a:r>
          <a:r>
            <a:rPr lang="en-US" sz="2200" b="1" dirty="0">
              <a:solidFill>
                <a:srgbClr val="0D0D0D"/>
              </a:solidFill>
              <a:latin typeface="+mn-lt"/>
              <a:ea typeface="Times New Roman" panose="02020603050405020304" pitchFamily="18" charset="0"/>
              <a:cs typeface="Times New Roman" panose="02020603050405020304" pitchFamily="18" charset="0"/>
            </a:rPr>
            <a:t> </a:t>
          </a:r>
          <a:r>
            <a:rPr lang="en-US" sz="2200" b="1" dirty="0" err="1">
              <a:solidFill>
                <a:srgbClr val="0D0D0D"/>
              </a:solidFill>
              <a:latin typeface="+mn-lt"/>
              <a:ea typeface="Times New Roman" panose="02020603050405020304" pitchFamily="18" charset="0"/>
              <a:cs typeface="Times New Roman" panose="02020603050405020304" pitchFamily="18" charset="0"/>
            </a:rPr>
            <a:t>pháp</a:t>
          </a:r>
          <a:r>
            <a:rPr lang="en-US" sz="2200" b="1" dirty="0">
              <a:solidFill>
                <a:srgbClr val="0D0D0D"/>
              </a:solidFill>
              <a:latin typeface="+mn-lt"/>
              <a:ea typeface="Times New Roman" panose="02020603050405020304" pitchFamily="18" charset="0"/>
              <a:cs typeface="Times New Roman" panose="02020603050405020304" pitchFamily="18" charset="0"/>
            </a:rPr>
            <a:t> </a:t>
          </a:r>
          <a:r>
            <a:rPr lang="en-US" sz="2200" b="1" dirty="0" err="1">
              <a:solidFill>
                <a:srgbClr val="0D0D0D"/>
              </a:solidFill>
              <a:latin typeface="+mn-lt"/>
              <a:ea typeface="Times New Roman" panose="02020603050405020304" pitchFamily="18" charset="0"/>
              <a:cs typeface="Times New Roman" panose="02020603050405020304" pitchFamily="18" charset="0"/>
            </a:rPr>
            <a:t>tu</a:t>
          </a:r>
          <a:r>
            <a:rPr lang="en-US" sz="2200" b="1" dirty="0">
              <a:solidFill>
                <a:srgbClr val="0D0D0D"/>
              </a:solidFill>
              <a:latin typeface="+mn-lt"/>
              <a:ea typeface="Times New Roman" panose="02020603050405020304" pitchFamily="18" charset="0"/>
              <a:cs typeface="Times New Roman" panose="02020603050405020304" pitchFamily="18" charset="0"/>
            </a:rPr>
            <a:t> </a:t>
          </a:r>
          <a:r>
            <a:rPr lang="en-US" sz="2200" b="1" dirty="0" err="1">
              <a:solidFill>
                <a:srgbClr val="0D0D0D"/>
              </a:solidFill>
              <a:latin typeface="+mn-lt"/>
              <a:ea typeface="Times New Roman" panose="02020603050405020304" pitchFamily="18" charset="0"/>
              <a:cs typeface="Times New Roman" panose="02020603050405020304" pitchFamily="18" charset="0"/>
            </a:rPr>
            <a:t>từ</a:t>
          </a:r>
          <a:r>
            <a:rPr lang="en-US" sz="2200" b="1" dirty="0">
              <a:solidFill>
                <a:srgbClr val="0D0D0D"/>
              </a:solidFill>
              <a:latin typeface="+mn-lt"/>
              <a:ea typeface="Times New Roman" panose="02020603050405020304" pitchFamily="18" charset="0"/>
              <a:cs typeface="Times New Roman" panose="02020603050405020304" pitchFamily="18" charset="0"/>
            </a:rPr>
            <a:t> </a:t>
          </a:r>
          <a:r>
            <a:rPr lang="en-US" sz="2200" b="1" dirty="0" err="1">
              <a:solidFill>
                <a:srgbClr val="0D0D0D"/>
              </a:solidFill>
              <a:latin typeface="+mn-lt"/>
              <a:ea typeface="Times New Roman" panose="02020603050405020304" pitchFamily="18" charset="0"/>
              <a:cs typeface="Times New Roman" panose="02020603050405020304" pitchFamily="18" charset="0"/>
            </a:rPr>
            <a:t>ẩn</a:t>
          </a:r>
          <a:r>
            <a:rPr lang="en-US" sz="2200" b="1" dirty="0">
              <a:solidFill>
                <a:srgbClr val="0D0D0D"/>
              </a:solidFill>
              <a:latin typeface="+mn-lt"/>
              <a:ea typeface="Times New Roman" panose="02020603050405020304" pitchFamily="18" charset="0"/>
              <a:cs typeface="Times New Roman" panose="02020603050405020304" pitchFamily="18" charset="0"/>
            </a:rPr>
            <a:t> </a:t>
          </a:r>
          <a:r>
            <a:rPr lang="en-US" sz="2200" b="1" dirty="0" err="1">
              <a:solidFill>
                <a:srgbClr val="0D0D0D"/>
              </a:solidFill>
              <a:latin typeface="+mn-lt"/>
              <a:ea typeface="Times New Roman" panose="02020603050405020304" pitchFamily="18" charset="0"/>
              <a:cs typeface="Times New Roman" panose="02020603050405020304" pitchFamily="18" charset="0"/>
            </a:rPr>
            <a:t>dụ</a:t>
          </a:r>
          <a:r>
            <a:rPr lang="en-US" sz="2200" b="1" dirty="0">
              <a:solidFill>
                <a:srgbClr val="0D0D0D"/>
              </a:solidFill>
              <a:latin typeface="+mn-lt"/>
              <a:ea typeface="Times New Roman" panose="02020603050405020304" pitchFamily="18" charset="0"/>
              <a:cs typeface="Times New Roman" panose="02020603050405020304" pitchFamily="18" charset="0"/>
            </a:rPr>
            <a:t>, </a:t>
          </a:r>
          <a:r>
            <a:rPr lang="en-US" sz="2200" b="1" dirty="0" err="1">
              <a:solidFill>
                <a:srgbClr val="0D0D0D"/>
              </a:solidFill>
              <a:latin typeface="+mn-lt"/>
              <a:ea typeface="Times New Roman" panose="02020603050405020304" pitchFamily="18" charset="0"/>
              <a:cs typeface="Times New Roman" panose="02020603050405020304" pitchFamily="18" charset="0"/>
            </a:rPr>
            <a:t>hoán</a:t>
          </a:r>
          <a:r>
            <a:rPr lang="en-US" sz="2200" b="1" dirty="0">
              <a:solidFill>
                <a:srgbClr val="0D0D0D"/>
              </a:solidFill>
              <a:latin typeface="+mn-lt"/>
              <a:ea typeface="Times New Roman" panose="02020603050405020304" pitchFamily="18" charset="0"/>
              <a:cs typeface="Times New Roman" panose="02020603050405020304" pitchFamily="18" charset="0"/>
            </a:rPr>
            <a:t> </a:t>
          </a:r>
          <a:r>
            <a:rPr lang="en-US" sz="2200" b="1" dirty="0" err="1">
              <a:solidFill>
                <a:srgbClr val="0D0D0D"/>
              </a:solidFill>
              <a:latin typeface="+mn-lt"/>
              <a:ea typeface="Times New Roman" panose="02020603050405020304" pitchFamily="18" charset="0"/>
              <a:cs typeface="Times New Roman" panose="02020603050405020304" pitchFamily="18" charset="0"/>
            </a:rPr>
            <a:t>dụ</a:t>
          </a:r>
          <a:endParaRPr lang="en-US" sz="2200" b="1" i="0" dirty="0">
            <a:solidFill>
              <a:schemeClr val="tx1"/>
            </a:solidFill>
            <a:latin typeface="+mn-lt"/>
          </a:endParaRPr>
        </a:p>
      </dgm:t>
    </dgm:pt>
    <dgm:pt modelId="{35DCB5A8-A174-4305-94BB-1F2DF91D1952}" type="parTrans" cxnId="{8D54AF8A-C3D9-4F4D-A631-973B047193EE}">
      <dgm:prSet/>
      <dgm:spPr/>
      <dgm:t>
        <a:bodyPr/>
        <a:lstStyle/>
        <a:p>
          <a:endParaRPr lang="en-US"/>
        </a:p>
      </dgm:t>
    </dgm:pt>
    <dgm:pt modelId="{3548C1AF-F587-4C8F-8E68-ECEE7ECD601C}" type="sibTrans" cxnId="{8D54AF8A-C3D9-4F4D-A631-973B047193EE}">
      <dgm:prSet/>
      <dgm:spPr/>
      <dgm:t>
        <a:bodyPr/>
        <a:lstStyle/>
        <a:p>
          <a:endParaRPr lang="en-US"/>
        </a:p>
      </dgm:t>
    </dgm:pt>
    <dgm:pt modelId="{A4D37A5B-820A-46A0-8535-669C7165AF8C}">
      <dgm:prSet phldrT="[Text]" custT="1"/>
      <dgm:spPr/>
      <dgm:t>
        <a:bodyPr/>
        <a:lstStyle/>
        <a:p>
          <a:r>
            <a:rPr lang="vi-VN" sz="3200" b="1" i="0" dirty="0">
              <a:solidFill>
                <a:schemeClr val="tx1"/>
              </a:solidFill>
            </a:rPr>
            <a:t>II. Luyện tập</a:t>
          </a:r>
          <a:endParaRPr lang="en-US" sz="3200" b="1" i="0" dirty="0">
            <a:solidFill>
              <a:schemeClr val="tx1"/>
            </a:solidFill>
          </a:endParaRPr>
        </a:p>
      </dgm:t>
    </dgm:pt>
    <dgm:pt modelId="{D58857E3-C06B-410C-A43B-CEA6EC3D414C}" type="parTrans" cxnId="{9B2C2065-1590-47C5-BA40-35940ECB0FFE}">
      <dgm:prSet/>
      <dgm:spPr/>
      <dgm:t>
        <a:bodyPr/>
        <a:lstStyle/>
        <a:p>
          <a:endParaRPr lang="en-US"/>
        </a:p>
      </dgm:t>
    </dgm:pt>
    <dgm:pt modelId="{8D40D270-B1DE-4F43-9DFF-840298D99576}" type="sibTrans" cxnId="{9B2C2065-1590-47C5-BA40-35940ECB0FFE}">
      <dgm:prSet/>
      <dgm:spPr/>
      <dgm:t>
        <a:bodyPr/>
        <a:lstStyle/>
        <a:p>
          <a:endParaRPr lang="en-US"/>
        </a:p>
      </dgm:t>
    </dgm:pt>
    <dgm:pt modelId="{D5C459C4-65F8-47E5-A59F-4BE1853B0610}" type="pres">
      <dgm:prSet presAssocID="{ECD47C04-829E-49A1-936A-BB4754660F41}" presName="linear" presStyleCnt="0">
        <dgm:presLayoutVars>
          <dgm:dir/>
          <dgm:animLvl val="lvl"/>
          <dgm:resizeHandles val="exact"/>
        </dgm:presLayoutVars>
      </dgm:prSet>
      <dgm:spPr/>
      <dgm:t>
        <a:bodyPr/>
        <a:lstStyle/>
        <a:p>
          <a:endParaRPr lang="en-US"/>
        </a:p>
      </dgm:t>
    </dgm:pt>
    <dgm:pt modelId="{642D6CA0-5782-4976-99FA-7FB701E8475A}" type="pres">
      <dgm:prSet presAssocID="{2C06B93F-B9F4-4C38-8E96-8538D4584755}" presName="parentLin" presStyleCnt="0"/>
      <dgm:spPr/>
    </dgm:pt>
    <dgm:pt modelId="{ACB32F8C-0EE1-48EE-828E-A77E5A2DF287}" type="pres">
      <dgm:prSet presAssocID="{2C06B93F-B9F4-4C38-8E96-8538D4584755}" presName="parentLeftMargin" presStyleLbl="node1" presStyleIdx="0" presStyleCnt="2"/>
      <dgm:spPr/>
      <dgm:t>
        <a:bodyPr/>
        <a:lstStyle/>
        <a:p>
          <a:endParaRPr lang="en-US"/>
        </a:p>
      </dgm:t>
    </dgm:pt>
    <dgm:pt modelId="{C745E85F-2126-4586-855A-0EB9EBB3D15F}" type="pres">
      <dgm:prSet presAssocID="{2C06B93F-B9F4-4C38-8E96-8538D4584755}" presName="parentText" presStyleLbl="node1" presStyleIdx="0" presStyleCnt="2" custScaleX="132142">
        <dgm:presLayoutVars>
          <dgm:chMax val="0"/>
          <dgm:bulletEnabled val="1"/>
        </dgm:presLayoutVars>
      </dgm:prSet>
      <dgm:spPr/>
      <dgm:t>
        <a:bodyPr/>
        <a:lstStyle/>
        <a:p>
          <a:endParaRPr lang="en-US"/>
        </a:p>
      </dgm:t>
    </dgm:pt>
    <dgm:pt modelId="{0D285C6D-8261-4203-A367-23AED59EBBAC}" type="pres">
      <dgm:prSet presAssocID="{2C06B93F-B9F4-4C38-8E96-8538D4584755}" presName="negativeSpace" presStyleCnt="0"/>
      <dgm:spPr/>
    </dgm:pt>
    <dgm:pt modelId="{FD6C2055-E4B5-488C-A5E3-C4FB0058057D}" type="pres">
      <dgm:prSet presAssocID="{2C06B93F-B9F4-4C38-8E96-8538D4584755}" presName="childText" presStyleLbl="conFgAcc1" presStyleIdx="0" presStyleCnt="2">
        <dgm:presLayoutVars>
          <dgm:bulletEnabled val="1"/>
        </dgm:presLayoutVars>
      </dgm:prSet>
      <dgm:spPr/>
    </dgm:pt>
    <dgm:pt modelId="{5545E979-4454-40BC-98D2-DB6DA1E53828}" type="pres">
      <dgm:prSet presAssocID="{3548C1AF-F587-4C8F-8E68-ECEE7ECD601C}" presName="spaceBetweenRectangles" presStyleCnt="0"/>
      <dgm:spPr/>
    </dgm:pt>
    <dgm:pt modelId="{B313730D-C9E4-43E5-88A3-38428E60554C}" type="pres">
      <dgm:prSet presAssocID="{A4D37A5B-820A-46A0-8535-669C7165AF8C}" presName="parentLin" presStyleCnt="0"/>
      <dgm:spPr/>
    </dgm:pt>
    <dgm:pt modelId="{3AF3FD32-D32D-43EC-8C1A-7B561FD01935}" type="pres">
      <dgm:prSet presAssocID="{A4D37A5B-820A-46A0-8535-669C7165AF8C}" presName="parentLeftMargin" presStyleLbl="node1" presStyleIdx="0" presStyleCnt="2"/>
      <dgm:spPr/>
      <dgm:t>
        <a:bodyPr/>
        <a:lstStyle/>
        <a:p>
          <a:endParaRPr lang="en-US"/>
        </a:p>
      </dgm:t>
    </dgm:pt>
    <dgm:pt modelId="{CB5F768E-03A7-400F-9647-5A198E88E077}" type="pres">
      <dgm:prSet presAssocID="{A4D37A5B-820A-46A0-8535-669C7165AF8C}" presName="parentText" presStyleLbl="node1" presStyleIdx="1" presStyleCnt="2">
        <dgm:presLayoutVars>
          <dgm:chMax val="0"/>
          <dgm:bulletEnabled val="1"/>
        </dgm:presLayoutVars>
      </dgm:prSet>
      <dgm:spPr/>
      <dgm:t>
        <a:bodyPr/>
        <a:lstStyle/>
        <a:p>
          <a:endParaRPr lang="en-US"/>
        </a:p>
      </dgm:t>
    </dgm:pt>
    <dgm:pt modelId="{7C3EE6EF-D5D6-48D0-B7FB-C768D8C41359}" type="pres">
      <dgm:prSet presAssocID="{A4D37A5B-820A-46A0-8535-669C7165AF8C}" presName="negativeSpace" presStyleCnt="0"/>
      <dgm:spPr/>
    </dgm:pt>
    <dgm:pt modelId="{FF5A9F0D-EE34-46B7-A8A1-5F733F305A3C}" type="pres">
      <dgm:prSet presAssocID="{A4D37A5B-820A-46A0-8535-669C7165AF8C}" presName="childText" presStyleLbl="conFgAcc1" presStyleIdx="1" presStyleCnt="2">
        <dgm:presLayoutVars>
          <dgm:bulletEnabled val="1"/>
        </dgm:presLayoutVars>
      </dgm:prSet>
      <dgm:spPr/>
    </dgm:pt>
  </dgm:ptLst>
  <dgm:cxnLst>
    <dgm:cxn modelId="{9B2C2065-1590-47C5-BA40-35940ECB0FFE}" srcId="{ECD47C04-829E-49A1-936A-BB4754660F41}" destId="{A4D37A5B-820A-46A0-8535-669C7165AF8C}" srcOrd="1" destOrd="0" parTransId="{D58857E3-C06B-410C-A43B-CEA6EC3D414C}" sibTransId="{8D40D270-B1DE-4F43-9DFF-840298D99576}"/>
    <dgm:cxn modelId="{20FA85D8-617B-40C5-8C06-FFBB2FA9207E}" type="presOf" srcId="{A4D37A5B-820A-46A0-8535-669C7165AF8C}" destId="{3AF3FD32-D32D-43EC-8C1A-7B561FD01935}" srcOrd="0" destOrd="0" presId="urn:microsoft.com/office/officeart/2005/8/layout/list1"/>
    <dgm:cxn modelId="{B214D8C1-3EE5-4EC1-A659-BDA0FA863B80}" type="presOf" srcId="{A4D37A5B-820A-46A0-8535-669C7165AF8C}" destId="{CB5F768E-03A7-400F-9647-5A198E88E077}" srcOrd="1" destOrd="0" presId="urn:microsoft.com/office/officeart/2005/8/layout/list1"/>
    <dgm:cxn modelId="{708BF3EB-E717-4289-855F-01192670DF7C}" type="presOf" srcId="{ECD47C04-829E-49A1-936A-BB4754660F41}" destId="{D5C459C4-65F8-47E5-A59F-4BE1853B0610}" srcOrd="0" destOrd="0" presId="urn:microsoft.com/office/officeart/2005/8/layout/list1"/>
    <dgm:cxn modelId="{8D54AF8A-C3D9-4F4D-A631-973B047193EE}" srcId="{ECD47C04-829E-49A1-936A-BB4754660F41}" destId="{2C06B93F-B9F4-4C38-8E96-8538D4584755}" srcOrd="0" destOrd="0" parTransId="{35DCB5A8-A174-4305-94BB-1F2DF91D1952}" sibTransId="{3548C1AF-F587-4C8F-8E68-ECEE7ECD601C}"/>
    <dgm:cxn modelId="{4455EE47-F330-4D3B-8523-A718563D6A4C}" type="presOf" srcId="{2C06B93F-B9F4-4C38-8E96-8538D4584755}" destId="{ACB32F8C-0EE1-48EE-828E-A77E5A2DF287}" srcOrd="0" destOrd="0" presId="urn:microsoft.com/office/officeart/2005/8/layout/list1"/>
    <dgm:cxn modelId="{68938244-471F-430C-941D-114E16E406DE}" type="presOf" srcId="{2C06B93F-B9F4-4C38-8E96-8538D4584755}" destId="{C745E85F-2126-4586-855A-0EB9EBB3D15F}" srcOrd="1" destOrd="0" presId="urn:microsoft.com/office/officeart/2005/8/layout/list1"/>
    <dgm:cxn modelId="{B2337B7E-04A5-4BE7-883C-556958840E98}" type="presParOf" srcId="{D5C459C4-65F8-47E5-A59F-4BE1853B0610}" destId="{642D6CA0-5782-4976-99FA-7FB701E8475A}" srcOrd="0" destOrd="0" presId="urn:microsoft.com/office/officeart/2005/8/layout/list1"/>
    <dgm:cxn modelId="{CF2EA7CF-53AB-4EE4-83F8-C29875C6EA1D}" type="presParOf" srcId="{642D6CA0-5782-4976-99FA-7FB701E8475A}" destId="{ACB32F8C-0EE1-48EE-828E-A77E5A2DF287}" srcOrd="0" destOrd="0" presId="urn:microsoft.com/office/officeart/2005/8/layout/list1"/>
    <dgm:cxn modelId="{FA52ED51-AF2E-4E4B-A7C4-2208DC10A978}" type="presParOf" srcId="{642D6CA0-5782-4976-99FA-7FB701E8475A}" destId="{C745E85F-2126-4586-855A-0EB9EBB3D15F}" srcOrd="1" destOrd="0" presId="urn:microsoft.com/office/officeart/2005/8/layout/list1"/>
    <dgm:cxn modelId="{76D73C48-F322-4AD5-B0FB-75400C00EED2}" type="presParOf" srcId="{D5C459C4-65F8-47E5-A59F-4BE1853B0610}" destId="{0D285C6D-8261-4203-A367-23AED59EBBAC}" srcOrd="1" destOrd="0" presId="urn:microsoft.com/office/officeart/2005/8/layout/list1"/>
    <dgm:cxn modelId="{9B90179B-26DB-44D9-AB98-D8145FE78F66}" type="presParOf" srcId="{D5C459C4-65F8-47E5-A59F-4BE1853B0610}" destId="{FD6C2055-E4B5-488C-A5E3-C4FB0058057D}" srcOrd="2" destOrd="0" presId="urn:microsoft.com/office/officeart/2005/8/layout/list1"/>
    <dgm:cxn modelId="{16E0C7CA-4A80-4605-A183-2CEB46B6A9B3}" type="presParOf" srcId="{D5C459C4-65F8-47E5-A59F-4BE1853B0610}" destId="{5545E979-4454-40BC-98D2-DB6DA1E53828}" srcOrd="3" destOrd="0" presId="urn:microsoft.com/office/officeart/2005/8/layout/list1"/>
    <dgm:cxn modelId="{5C0D072E-0E07-4CDC-BCBC-D9714E4A1072}" type="presParOf" srcId="{D5C459C4-65F8-47E5-A59F-4BE1853B0610}" destId="{B313730D-C9E4-43E5-88A3-38428E60554C}" srcOrd="4" destOrd="0" presId="urn:microsoft.com/office/officeart/2005/8/layout/list1"/>
    <dgm:cxn modelId="{9CF6F9FD-43E4-40F3-AF8A-EAF948F54D0B}" type="presParOf" srcId="{B313730D-C9E4-43E5-88A3-38428E60554C}" destId="{3AF3FD32-D32D-43EC-8C1A-7B561FD01935}" srcOrd="0" destOrd="0" presId="urn:microsoft.com/office/officeart/2005/8/layout/list1"/>
    <dgm:cxn modelId="{36F42C63-BAAA-47FF-BFD5-4D5454C9AFEB}" type="presParOf" srcId="{B313730D-C9E4-43E5-88A3-38428E60554C}" destId="{CB5F768E-03A7-400F-9647-5A198E88E077}" srcOrd="1" destOrd="0" presId="urn:microsoft.com/office/officeart/2005/8/layout/list1"/>
    <dgm:cxn modelId="{58CEB9ED-6A72-4235-BF81-85D77CFED409}" type="presParOf" srcId="{D5C459C4-65F8-47E5-A59F-4BE1853B0610}" destId="{7C3EE6EF-D5D6-48D0-B7FB-C768D8C41359}" srcOrd="5" destOrd="0" presId="urn:microsoft.com/office/officeart/2005/8/layout/list1"/>
    <dgm:cxn modelId="{0B228383-51CF-41E7-9337-03835927CD5B}" type="presParOf" srcId="{D5C459C4-65F8-47E5-A59F-4BE1853B0610}" destId="{FF5A9F0D-EE34-46B7-A8A1-5F733F305A3C}"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1046D6-F626-44F8-A285-260BB6044C31}"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145F294-72C6-49C1-BB8E-99155D4917CF}">
      <dgm:prSet phldrT="[Text]" custT="1"/>
      <dgm:spPr/>
      <dgm:t>
        <a:bodyPr/>
        <a:lstStyle/>
        <a:p>
          <a:pPr>
            <a:buFont typeface="Wingdings" panose="05000000000000000000" pitchFamily="2" charset="2"/>
            <a:buChar char="v"/>
          </a:pPr>
          <a:r>
            <a:rPr lang="vi-VN"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Ẩn dụ </a:t>
          </a:r>
          <a:r>
            <a:rPr lang="vi-VN"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(so sánh ngầm) là biện pháp tu từ, theo đó, sự vật, hiện tượng này được gọi bằng tên của sự vật, hiện tượng khác có nét tương đồng với nó nhằm tăng sức gợi hình, gợi cảm cho sự diễn đạt.</a:t>
          </a:r>
          <a:endParaRPr lang="en-US" sz="1600" dirty="0">
            <a:latin typeface="Arial" panose="020B0604020202020204" pitchFamily="34" charset="0"/>
            <a:cs typeface="Arial" panose="020B0604020202020204" pitchFamily="34" charset="0"/>
          </a:endParaRPr>
        </a:p>
      </dgm:t>
    </dgm:pt>
    <dgm:pt modelId="{350B2966-679B-42D7-A47B-321CC6EFFDF1}" type="parTrans" cxnId="{ACABECE3-D3B5-47CE-ABFD-CD0D722A0544}">
      <dgm:prSet/>
      <dgm:spPr/>
      <dgm:t>
        <a:bodyPr/>
        <a:lstStyle/>
        <a:p>
          <a:endParaRPr lang="en-US" sz="1600">
            <a:latin typeface="Arial" panose="020B0604020202020204" pitchFamily="34" charset="0"/>
            <a:cs typeface="Arial" panose="020B0604020202020204" pitchFamily="34" charset="0"/>
          </a:endParaRPr>
        </a:p>
      </dgm:t>
    </dgm:pt>
    <dgm:pt modelId="{F37B67ED-4338-4C36-BEBE-746731989DE5}" type="sibTrans" cxnId="{ACABECE3-D3B5-47CE-ABFD-CD0D722A0544}">
      <dgm:prSet/>
      <dgm:spPr/>
      <dgm:t>
        <a:bodyPr/>
        <a:lstStyle/>
        <a:p>
          <a:endParaRPr lang="en-US" sz="1600">
            <a:latin typeface="Arial" panose="020B0604020202020204" pitchFamily="34" charset="0"/>
            <a:cs typeface="Arial" panose="020B0604020202020204" pitchFamily="34" charset="0"/>
          </a:endParaRPr>
        </a:p>
      </dgm:t>
    </dgm:pt>
    <dgm:pt modelId="{59152DC7-5FD9-41C9-87BD-E2DB0E4F98E1}">
      <dgm:prSet phldrT="[Text]" custT="1"/>
      <dgm:spPr/>
      <dgm:t>
        <a:bodyPr/>
        <a:lstStyle/>
        <a:p>
          <a:pPr algn="ctr"/>
          <a:r>
            <a:rPr lang="vi-VN" sz="1400" i="0" dirty="0">
              <a:latin typeface="Arial" panose="020B0604020202020204" pitchFamily="34" charset="0"/>
              <a:cs typeface="Arial" panose="020B0604020202020204" pitchFamily="34" charset="0"/>
            </a:rPr>
            <a:t>Ví dụ:</a:t>
          </a:r>
        </a:p>
        <a:p>
          <a:pPr algn="l"/>
          <a:r>
            <a:rPr lang="vi-VN" sz="1400" i="0" dirty="0">
              <a:latin typeface="Arial" panose="020B0604020202020204" pitchFamily="34" charset="0"/>
              <a:cs typeface="Arial" panose="020B0604020202020204" pitchFamily="34" charset="0"/>
            </a:rPr>
            <a:t>                         </a:t>
          </a:r>
          <a:r>
            <a:rPr lang="en-US" sz="1400" i="0" dirty="0">
              <a:latin typeface="Arial" panose="020B0604020202020204" pitchFamily="34" charset="0"/>
              <a:cs typeface="Arial" panose="020B0604020202020204" pitchFamily="34" charset="0"/>
            </a:rPr>
            <a:t>Anh </a:t>
          </a:r>
          <a:r>
            <a:rPr lang="en-US" sz="1400" i="0" dirty="0" err="1">
              <a:latin typeface="Arial" panose="020B0604020202020204" pitchFamily="34" charset="0"/>
              <a:cs typeface="Arial" panose="020B0604020202020204" pitchFamily="34" charset="0"/>
            </a:rPr>
            <a:t>đội</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viên</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nhìn</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Bác</a:t>
          </a:r>
          <a:r>
            <a:rPr lang="en-US" sz="1400" i="0" dirty="0">
              <a:latin typeface="Arial" panose="020B0604020202020204" pitchFamily="34" charset="0"/>
              <a:cs typeface="Arial" panose="020B0604020202020204" pitchFamily="34" charset="0"/>
            </a:rPr>
            <a:t/>
          </a:r>
          <a:br>
            <a:rPr lang="en-US" sz="1400" i="0" dirty="0">
              <a:latin typeface="Arial" panose="020B0604020202020204" pitchFamily="34" charset="0"/>
              <a:cs typeface="Arial" panose="020B0604020202020204" pitchFamily="34" charset="0"/>
            </a:rPr>
          </a:br>
          <a:r>
            <a:rPr lang="vi-VN"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Càng</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nhìn</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lại</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càng</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thương</a:t>
          </a:r>
          <a:r>
            <a:rPr lang="en-US" sz="1400" i="0" dirty="0">
              <a:latin typeface="Arial" panose="020B0604020202020204" pitchFamily="34" charset="0"/>
              <a:cs typeface="Arial" panose="020B0604020202020204" pitchFamily="34" charset="0"/>
            </a:rPr>
            <a:t/>
          </a:r>
          <a:br>
            <a:rPr lang="en-US" sz="1400" i="0" dirty="0">
              <a:latin typeface="Arial" panose="020B0604020202020204" pitchFamily="34" charset="0"/>
              <a:cs typeface="Arial" panose="020B0604020202020204" pitchFamily="34" charset="0"/>
            </a:rPr>
          </a:br>
          <a:r>
            <a:rPr lang="vi-VN" sz="1400" i="0" dirty="0">
              <a:latin typeface="Arial" panose="020B0604020202020204" pitchFamily="34" charset="0"/>
              <a:cs typeface="Arial" panose="020B0604020202020204" pitchFamily="34" charset="0"/>
            </a:rPr>
            <a:t>                        </a:t>
          </a:r>
          <a:r>
            <a:rPr lang="en-US" sz="1400" b="1" i="0" dirty="0" err="1">
              <a:latin typeface="Arial" panose="020B0604020202020204" pitchFamily="34" charset="0"/>
              <a:cs typeface="Arial" panose="020B0604020202020204" pitchFamily="34" charset="0"/>
            </a:rPr>
            <a:t>Người</a:t>
          </a:r>
          <a:r>
            <a:rPr lang="en-US" sz="1400" b="1" i="0" dirty="0">
              <a:latin typeface="Arial" panose="020B0604020202020204" pitchFamily="34" charset="0"/>
              <a:cs typeface="Arial" panose="020B0604020202020204" pitchFamily="34" charset="0"/>
            </a:rPr>
            <a:t> Cha </a:t>
          </a:r>
          <a:r>
            <a:rPr lang="en-US" sz="1400" i="0" dirty="0" err="1">
              <a:latin typeface="Arial" panose="020B0604020202020204" pitchFamily="34" charset="0"/>
              <a:cs typeface="Arial" panose="020B0604020202020204" pitchFamily="34" charset="0"/>
            </a:rPr>
            <a:t>mái</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tóc</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bạc</a:t>
          </a:r>
          <a:r>
            <a:rPr lang="en-US" sz="1400" i="0" dirty="0">
              <a:latin typeface="Arial" panose="020B0604020202020204" pitchFamily="34" charset="0"/>
              <a:cs typeface="Arial" panose="020B0604020202020204" pitchFamily="34" charset="0"/>
            </a:rPr>
            <a:t/>
          </a:r>
          <a:br>
            <a:rPr lang="en-US" sz="1400" i="0" dirty="0">
              <a:latin typeface="Arial" panose="020B0604020202020204" pitchFamily="34" charset="0"/>
              <a:cs typeface="Arial" panose="020B0604020202020204" pitchFamily="34" charset="0"/>
            </a:rPr>
          </a:br>
          <a:r>
            <a:rPr lang="vi-VN"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Đốt</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lửa</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cho</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anh</a:t>
          </a:r>
          <a:r>
            <a:rPr lang="en-US" sz="1400" i="0" dirty="0">
              <a:latin typeface="Arial" panose="020B0604020202020204" pitchFamily="34" charset="0"/>
              <a:cs typeface="Arial" panose="020B0604020202020204" pitchFamily="34" charset="0"/>
            </a:rPr>
            <a:t> </a:t>
          </a:r>
          <a:r>
            <a:rPr lang="en-US" sz="1400" i="0" dirty="0" err="1">
              <a:latin typeface="Arial" panose="020B0604020202020204" pitchFamily="34" charset="0"/>
              <a:cs typeface="Arial" panose="020B0604020202020204" pitchFamily="34" charset="0"/>
            </a:rPr>
            <a:t>nằm</a:t>
          </a:r>
          <a:endParaRPr lang="en-US" sz="1400" i="0" dirty="0">
            <a:latin typeface="Arial" panose="020B0604020202020204" pitchFamily="34" charset="0"/>
            <a:cs typeface="Arial" panose="020B0604020202020204" pitchFamily="34" charset="0"/>
          </a:endParaRPr>
        </a:p>
      </dgm:t>
    </dgm:pt>
    <dgm:pt modelId="{9C64748E-3843-4B16-AEFA-8FD1EA611423}" type="parTrans" cxnId="{08063DDE-C1BB-4A29-AF7B-7FF0A0442450}">
      <dgm:prSet/>
      <dgm:spPr/>
      <dgm:t>
        <a:bodyPr/>
        <a:lstStyle/>
        <a:p>
          <a:endParaRPr lang="en-US" sz="1600">
            <a:latin typeface="Arial" panose="020B0604020202020204" pitchFamily="34" charset="0"/>
            <a:cs typeface="Arial" panose="020B0604020202020204" pitchFamily="34" charset="0"/>
          </a:endParaRPr>
        </a:p>
      </dgm:t>
    </dgm:pt>
    <dgm:pt modelId="{360AA3D6-0CBD-4641-AA9C-59788F6BDFD4}" type="sibTrans" cxnId="{08063DDE-C1BB-4A29-AF7B-7FF0A0442450}">
      <dgm:prSet/>
      <dgm:spPr/>
      <dgm:t>
        <a:bodyPr/>
        <a:lstStyle/>
        <a:p>
          <a:endParaRPr lang="en-US" sz="1600">
            <a:latin typeface="Arial" panose="020B0604020202020204" pitchFamily="34" charset="0"/>
            <a:cs typeface="Arial" panose="020B0604020202020204" pitchFamily="34" charset="0"/>
          </a:endParaRPr>
        </a:p>
      </dgm:t>
    </dgm:pt>
    <dgm:pt modelId="{9A0810B4-C29C-4379-8529-ED8D6371B6E3}">
      <dgm:prSet phldrT="[Text]" custT="1"/>
      <dgm:spPr/>
      <dgm:t>
        <a:bodyPr/>
        <a:lstStyle/>
        <a:p>
          <a:pPr algn="just"/>
          <a:r>
            <a:rPr lang="vi-VN" sz="1400" dirty="0">
              <a:latin typeface="Arial" panose="020B0604020202020204" pitchFamily="34" charset="0"/>
              <a:cs typeface="Arial" panose="020B0604020202020204" pitchFamily="34" charset="0"/>
            </a:rPr>
            <a:t>- </a:t>
          </a:r>
          <a:r>
            <a:rPr lang="vi-VN" sz="1400" b="1" dirty="0">
              <a:latin typeface="Arial" panose="020B0604020202020204" pitchFamily="34" charset="0"/>
              <a:cs typeface="Arial" panose="020B0604020202020204" pitchFamily="34" charset="0"/>
            </a:rPr>
            <a:t>Người cha: </a:t>
          </a:r>
          <a:r>
            <a:rPr lang="vi-VN" sz="1400" dirty="0">
              <a:latin typeface="Arial" panose="020B0604020202020204" pitchFamily="34" charset="0"/>
              <a:cs typeface="Arial" panose="020B0604020202020204" pitchFamily="34" charset="0"/>
            </a:rPr>
            <a:t>để chỉ Bác Hồ</a:t>
          </a:r>
          <a:endParaRPr lang="en-US" sz="1400" dirty="0">
            <a:latin typeface="Arial" panose="020B0604020202020204" pitchFamily="34" charset="0"/>
            <a:cs typeface="Arial" panose="020B0604020202020204" pitchFamily="34" charset="0"/>
          </a:endParaRPr>
        </a:p>
        <a:p>
          <a:pPr algn="just"/>
          <a:r>
            <a:rPr lang="vi-VN" sz="1400" dirty="0">
              <a:latin typeface="Arial" panose="020B0604020202020204" pitchFamily="34" charset="0"/>
              <a:cs typeface="Arial" panose="020B0604020202020204" pitchFamily="34" charset="0"/>
            </a:rPr>
            <a:t>- Mục đích: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hiện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tình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cảm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Hồ</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với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như</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tình</a:t>
          </a:r>
          <a:r>
            <a:rPr lang="en-US" sz="1400" dirty="0">
              <a:latin typeface="Arial" panose="020B0604020202020204" pitchFamily="34" charset="0"/>
              <a:cs typeface="Arial" panose="020B0604020202020204" pitchFamily="34" charset="0"/>
            </a:rPr>
            <a:t> cha con; </a:t>
          </a:r>
          <a:r>
            <a:rPr lang="en-US" sz="1400" dirty="0" err="1">
              <a:latin typeface="Arial" panose="020B0604020202020204" pitchFamily="34" charset="0"/>
              <a:cs typeface="Arial" panose="020B0604020202020204" pitchFamily="34" charset="0"/>
            </a:rPr>
            <a:t>Tình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cảm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kính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yêu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ơn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chiến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sĩ</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với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Bác</a:t>
          </a:r>
          <a:r>
            <a:rPr lang="en-US" sz="1400" dirty="0">
              <a:latin typeface="Arial" panose="020B0604020202020204" pitchFamily="34" charset="0"/>
              <a:cs typeface="Arial" panose="020B0604020202020204" pitchFamily="34" charset="0"/>
            </a:rPr>
            <a:t>.</a:t>
          </a:r>
        </a:p>
      </dgm:t>
    </dgm:pt>
    <dgm:pt modelId="{700B79F3-DB5D-4485-877A-A49DC3B7C67C}" type="parTrans" cxnId="{F3271950-44D6-468E-BFC3-D10B27ABBDCA}">
      <dgm:prSet/>
      <dgm:spPr/>
      <dgm:t>
        <a:bodyPr/>
        <a:lstStyle/>
        <a:p>
          <a:endParaRPr lang="en-US" sz="1600">
            <a:latin typeface="Arial" panose="020B0604020202020204" pitchFamily="34" charset="0"/>
            <a:cs typeface="Arial" panose="020B0604020202020204" pitchFamily="34" charset="0"/>
          </a:endParaRPr>
        </a:p>
      </dgm:t>
    </dgm:pt>
    <dgm:pt modelId="{14E8612D-0173-4A49-92F4-B72AF16EB5DD}" type="sibTrans" cxnId="{F3271950-44D6-468E-BFC3-D10B27ABBDCA}">
      <dgm:prSet/>
      <dgm:spPr/>
      <dgm:t>
        <a:bodyPr/>
        <a:lstStyle/>
        <a:p>
          <a:endParaRPr lang="en-US" sz="1600">
            <a:latin typeface="Arial" panose="020B0604020202020204" pitchFamily="34" charset="0"/>
            <a:cs typeface="Arial" panose="020B0604020202020204" pitchFamily="34" charset="0"/>
          </a:endParaRPr>
        </a:p>
      </dgm:t>
    </dgm:pt>
    <dgm:pt modelId="{EA2E2454-D892-4830-9E5F-3337396F0A04}">
      <dgm:prSet phldrT="[Text]" custT="1"/>
      <dgm:spPr/>
      <dgm:t>
        <a:bodyPr/>
        <a:lstStyle/>
        <a:p>
          <a:pPr>
            <a:buFont typeface="Wingdings" panose="05000000000000000000" pitchFamily="2" charset="2"/>
            <a:buChar char="v"/>
          </a:pPr>
          <a:r>
            <a:rPr lang="en-US" sz="1600" b="1" dirty="0" err="1">
              <a:solidFill>
                <a:srgbClr val="000000"/>
              </a:solidFill>
              <a:latin typeface="Arial" panose="020B0604020202020204" pitchFamily="34" charset="0"/>
              <a:ea typeface="Calibri" panose="020F0502020204030204" pitchFamily="34" charset="0"/>
              <a:cs typeface="Arial" panose="020B0604020202020204" pitchFamily="34" charset="0"/>
            </a:rPr>
            <a:t>Hoán</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rgbClr val="000000"/>
              </a:solidFill>
              <a:latin typeface="Arial" panose="020B0604020202020204" pitchFamily="34" charset="0"/>
              <a:ea typeface="Calibri" panose="020F0502020204030204" pitchFamily="34" charset="0"/>
              <a:cs typeface="Arial" panose="020B0604020202020204" pitchFamily="34" charset="0"/>
            </a:rPr>
            <a:t>dụ</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hệ</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gần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gũi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nó</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nhằm</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tăng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sức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gợi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gợi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diễn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đạt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dgm:t>
    </dgm:pt>
    <dgm:pt modelId="{7A023481-DABC-4EC6-8B51-A6C49FC063E0}" type="parTrans" cxnId="{0A2818CB-9E42-4AAE-8096-1D3FFBE2B18A}">
      <dgm:prSet/>
      <dgm:spPr/>
      <dgm:t>
        <a:bodyPr/>
        <a:lstStyle/>
        <a:p>
          <a:endParaRPr lang="en-US" sz="1600">
            <a:latin typeface="Arial" panose="020B0604020202020204" pitchFamily="34" charset="0"/>
            <a:cs typeface="Arial" panose="020B0604020202020204" pitchFamily="34" charset="0"/>
          </a:endParaRPr>
        </a:p>
      </dgm:t>
    </dgm:pt>
    <dgm:pt modelId="{8CC5C851-8A36-4198-A551-BB8624D20174}" type="sibTrans" cxnId="{0A2818CB-9E42-4AAE-8096-1D3FFBE2B18A}">
      <dgm:prSet/>
      <dgm:spPr/>
      <dgm:t>
        <a:bodyPr/>
        <a:lstStyle/>
        <a:p>
          <a:endParaRPr lang="en-US" sz="1600">
            <a:latin typeface="Arial" panose="020B0604020202020204" pitchFamily="34" charset="0"/>
            <a:cs typeface="Arial" panose="020B0604020202020204" pitchFamily="34" charset="0"/>
          </a:endParaRPr>
        </a:p>
      </dgm:t>
    </dgm:pt>
    <dgm:pt modelId="{6003C753-008C-4DB1-B0FE-10D77A55C39D}">
      <dgm:prSet phldrT="[Text]" custT="1"/>
      <dgm:spPr/>
      <dgm:t>
        <a:bodyPr/>
        <a:lstStyle/>
        <a:p>
          <a:r>
            <a:rPr lang="vi-VN" sz="1400" dirty="0">
              <a:latin typeface="Arial" panose="020B0604020202020204" pitchFamily="34" charset="0"/>
              <a:cs typeface="Arial" panose="020B0604020202020204" pitchFamily="34" charset="0"/>
            </a:rPr>
            <a:t>Ví dụ:</a:t>
          </a:r>
        </a:p>
        <a:p>
          <a:r>
            <a:rPr lang="en-US" sz="1400" b="1" dirty="0" err="1">
              <a:latin typeface="Arial" panose="020B0604020202020204" pitchFamily="34" charset="0"/>
              <a:cs typeface="Arial" panose="020B0604020202020204" pitchFamily="34" charset="0"/>
            </a:rPr>
            <a:t>Áo</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nâu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cùng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với</a:t>
          </a:r>
          <a:r>
            <a:rPr lang="en-US" sz="1400"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áo</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xanh</a:t>
          </a:r>
          <a:endParaRPr lang="en-US" sz="1400" dirty="0">
            <a:latin typeface="Arial" panose="020B0604020202020204" pitchFamily="34" charset="0"/>
            <a:cs typeface="Arial" panose="020B0604020202020204" pitchFamily="34" charset="0"/>
          </a:endParaRPr>
        </a:p>
        <a:p>
          <a:r>
            <a:rPr lang="en-US" sz="1400" b="1" dirty="0" err="1">
              <a:latin typeface="Arial" panose="020B0604020202020204" pitchFamily="34" charset="0"/>
              <a:cs typeface="Arial" panose="020B0604020202020204" pitchFamily="34" charset="0"/>
            </a:rPr>
            <a:t>Nông</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thôn</a:t>
          </a:r>
          <a:r>
            <a:rPr lang="en-US" sz="1400" b="1"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cùng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với</a:t>
          </a:r>
          <a:r>
            <a:rPr lang="en-US" sz="1400"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thị</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thành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đứng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lên</a:t>
          </a:r>
          <a:r>
            <a:rPr lang="en-US" sz="1400" dirty="0">
              <a:latin typeface="Arial" panose="020B0604020202020204" pitchFamily="34" charset="0"/>
              <a:cs typeface="Arial" panose="020B0604020202020204" pitchFamily="34" charset="0"/>
            </a:rPr>
            <a:t>.</a:t>
          </a:r>
        </a:p>
      </dgm:t>
    </dgm:pt>
    <dgm:pt modelId="{F95088D3-8230-48F5-A229-AB3F8A0D1B82}" type="parTrans" cxnId="{7AB74F16-727B-4FF0-B15C-CD9384408158}">
      <dgm:prSet/>
      <dgm:spPr/>
      <dgm:t>
        <a:bodyPr/>
        <a:lstStyle/>
        <a:p>
          <a:endParaRPr lang="en-US" sz="1600">
            <a:latin typeface="Arial" panose="020B0604020202020204" pitchFamily="34" charset="0"/>
            <a:cs typeface="Arial" panose="020B0604020202020204" pitchFamily="34" charset="0"/>
          </a:endParaRPr>
        </a:p>
      </dgm:t>
    </dgm:pt>
    <dgm:pt modelId="{66C867EC-B56C-437D-8774-76361B8AA1B4}" type="sibTrans" cxnId="{7AB74F16-727B-4FF0-B15C-CD9384408158}">
      <dgm:prSet/>
      <dgm:spPr/>
      <dgm:t>
        <a:bodyPr/>
        <a:lstStyle/>
        <a:p>
          <a:endParaRPr lang="en-US" sz="1600">
            <a:latin typeface="Arial" panose="020B0604020202020204" pitchFamily="34" charset="0"/>
            <a:cs typeface="Arial" panose="020B0604020202020204" pitchFamily="34" charset="0"/>
          </a:endParaRPr>
        </a:p>
      </dgm:t>
    </dgm:pt>
    <dgm:pt modelId="{DBBA4205-6BE2-4AA0-9F54-3767403A97B4}">
      <dgm:prSet phldrT="[Text]" custT="1"/>
      <dgm:spPr/>
      <dgm:t>
        <a:bodyPr/>
        <a:lstStyle/>
        <a:p>
          <a:pPr algn="ctr"/>
          <a:endParaRPr lang="en-US" sz="1400" dirty="0">
            <a:latin typeface="Arial" panose="020B0604020202020204" pitchFamily="34" charset="0"/>
            <a:cs typeface="Arial" panose="020B0604020202020204" pitchFamily="34" charset="0"/>
          </a:endParaRPr>
        </a:p>
        <a:p>
          <a:pPr algn="l"/>
          <a:r>
            <a:rPr lang="en-US" sz="1400" b="1" dirty="0" err="1">
              <a:latin typeface="Arial" panose="020B0604020202020204" pitchFamily="34" charset="0"/>
              <a:cs typeface="Arial" panose="020B0604020202020204" pitchFamily="34" charset="0"/>
            </a:rPr>
            <a:t>áo</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nâu</a:t>
          </a:r>
          <a:r>
            <a:rPr lang="en-US" sz="1400" b="1"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áo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màu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nâu</a:t>
          </a:r>
          <a:r>
            <a:rPr lang="en-US" sz="1400" dirty="0">
              <a:latin typeface="Arial" panose="020B0604020202020204" pitchFamily="34" charset="0"/>
              <a:cs typeface="Arial" panose="020B0604020202020204" pitchFamily="34" charset="0"/>
            </a:rPr>
            <a:t>          </a:t>
          </a:r>
          <a:r>
            <a:rPr lang="vi-VN"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chỉ</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màu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sắc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áo</a:t>
          </a:r>
          <a:r>
            <a:rPr lang="en-US" sz="1400" dirty="0">
              <a:latin typeface="Arial" panose="020B0604020202020204" pitchFamily="34" charset="0"/>
              <a:cs typeface="Arial" panose="020B0604020202020204" pitchFamily="34" charset="0"/>
            </a:rPr>
            <a:t> </a:t>
          </a:r>
          <a:endParaRPr lang="vi-VN" sz="1400" dirty="0">
            <a:latin typeface="Arial" panose="020B0604020202020204" pitchFamily="34" charset="0"/>
            <a:cs typeface="Arial" panose="020B0604020202020204" pitchFamily="34" charset="0"/>
          </a:endParaRPr>
        </a:p>
        <a:p>
          <a:pPr algn="l"/>
          <a:r>
            <a:rPr lang="en-US" sz="1400" b="1" dirty="0" err="1">
              <a:latin typeface="Arial" panose="020B0604020202020204" pitchFamily="34" charset="0"/>
              <a:cs typeface="Arial" panose="020B0604020202020204" pitchFamily="34" charset="0"/>
            </a:rPr>
            <a:t>áo</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xanh</a:t>
          </a:r>
          <a:r>
            <a:rPr lang="en-US" sz="1400" b="1"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áo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màu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xanh</a:t>
          </a:r>
          <a:endParaRPr lang="en-US" sz="1400" dirty="0">
            <a:latin typeface="Arial" panose="020B0604020202020204" pitchFamily="34" charset="0"/>
            <a:cs typeface="Arial" panose="020B0604020202020204" pitchFamily="34" charset="0"/>
          </a:endParaRPr>
        </a:p>
      </dgm:t>
    </dgm:pt>
    <dgm:pt modelId="{E18EE38F-6C55-4A6C-8D28-49A8258020C5}" type="parTrans" cxnId="{9F31339F-DBE0-4BD3-A7A5-4550E4430016}">
      <dgm:prSet/>
      <dgm:spPr/>
      <dgm:t>
        <a:bodyPr/>
        <a:lstStyle/>
        <a:p>
          <a:endParaRPr lang="en-US" sz="1600">
            <a:latin typeface="Arial" panose="020B0604020202020204" pitchFamily="34" charset="0"/>
            <a:cs typeface="Arial" panose="020B0604020202020204" pitchFamily="34" charset="0"/>
          </a:endParaRPr>
        </a:p>
      </dgm:t>
    </dgm:pt>
    <dgm:pt modelId="{532C1C1B-45A5-4461-8454-66F262C690DD}" type="sibTrans" cxnId="{9F31339F-DBE0-4BD3-A7A5-4550E4430016}">
      <dgm:prSet/>
      <dgm:spPr/>
      <dgm:t>
        <a:bodyPr/>
        <a:lstStyle/>
        <a:p>
          <a:endParaRPr lang="en-US" sz="1600">
            <a:latin typeface="Arial" panose="020B0604020202020204" pitchFamily="34" charset="0"/>
            <a:cs typeface="Arial" panose="020B0604020202020204" pitchFamily="34" charset="0"/>
          </a:endParaRPr>
        </a:p>
      </dgm:t>
    </dgm:pt>
    <dgm:pt modelId="{E3D58854-3FC6-4BF4-8910-DAA684DFC6F1}" type="pres">
      <dgm:prSet presAssocID="{C61046D6-F626-44F8-A285-260BB6044C31}" presName="Name0" presStyleCnt="0">
        <dgm:presLayoutVars>
          <dgm:dir/>
          <dgm:animLvl val="lvl"/>
          <dgm:resizeHandles val="exact"/>
        </dgm:presLayoutVars>
      </dgm:prSet>
      <dgm:spPr/>
      <dgm:t>
        <a:bodyPr/>
        <a:lstStyle/>
        <a:p>
          <a:endParaRPr lang="en-US"/>
        </a:p>
      </dgm:t>
    </dgm:pt>
    <dgm:pt modelId="{880AC8C8-C5D3-4C6F-819D-5CA1820F0EFF}" type="pres">
      <dgm:prSet presAssocID="{8145F294-72C6-49C1-BB8E-99155D4917CF}" presName="vertFlow" presStyleCnt="0"/>
      <dgm:spPr/>
    </dgm:pt>
    <dgm:pt modelId="{5D258647-DBA8-4427-989D-2ECEEC49BB94}" type="pres">
      <dgm:prSet presAssocID="{8145F294-72C6-49C1-BB8E-99155D4917CF}" presName="header" presStyleLbl="node1" presStyleIdx="0" presStyleCnt="2" custScaleY="134162"/>
      <dgm:spPr/>
      <dgm:t>
        <a:bodyPr/>
        <a:lstStyle/>
        <a:p>
          <a:endParaRPr lang="en-US"/>
        </a:p>
      </dgm:t>
    </dgm:pt>
    <dgm:pt modelId="{B2E48809-2897-4FD7-9F07-BDCAC0ADD7C9}" type="pres">
      <dgm:prSet presAssocID="{9C64748E-3843-4B16-AEFA-8FD1EA611423}" presName="parTrans" presStyleLbl="sibTrans2D1" presStyleIdx="0" presStyleCnt="4"/>
      <dgm:spPr/>
      <dgm:t>
        <a:bodyPr/>
        <a:lstStyle/>
        <a:p>
          <a:endParaRPr lang="en-US"/>
        </a:p>
      </dgm:t>
    </dgm:pt>
    <dgm:pt modelId="{2B81FE22-7719-4290-A452-D5A1B4064FF1}" type="pres">
      <dgm:prSet presAssocID="{59152DC7-5FD9-41C9-87BD-E2DB0E4F98E1}" presName="child" presStyleLbl="alignAccFollowNode1" presStyleIdx="0" presStyleCnt="4">
        <dgm:presLayoutVars>
          <dgm:chMax val="0"/>
          <dgm:bulletEnabled val="1"/>
        </dgm:presLayoutVars>
      </dgm:prSet>
      <dgm:spPr/>
      <dgm:t>
        <a:bodyPr/>
        <a:lstStyle/>
        <a:p>
          <a:endParaRPr lang="en-US"/>
        </a:p>
      </dgm:t>
    </dgm:pt>
    <dgm:pt modelId="{4E987E5A-0BFE-4B0A-A2A8-6790CDD6A09A}" type="pres">
      <dgm:prSet presAssocID="{360AA3D6-0CBD-4641-AA9C-59788F6BDFD4}" presName="sibTrans" presStyleLbl="sibTrans2D1" presStyleIdx="1" presStyleCnt="4"/>
      <dgm:spPr/>
      <dgm:t>
        <a:bodyPr/>
        <a:lstStyle/>
        <a:p>
          <a:endParaRPr lang="en-US"/>
        </a:p>
      </dgm:t>
    </dgm:pt>
    <dgm:pt modelId="{DDB1C1C5-3EC3-4C6D-BA9D-BF799856E8F5}" type="pres">
      <dgm:prSet presAssocID="{9A0810B4-C29C-4379-8529-ED8D6371B6E3}" presName="child" presStyleLbl="alignAccFollowNode1" presStyleIdx="1" presStyleCnt="4">
        <dgm:presLayoutVars>
          <dgm:chMax val="0"/>
          <dgm:bulletEnabled val="1"/>
        </dgm:presLayoutVars>
      </dgm:prSet>
      <dgm:spPr/>
      <dgm:t>
        <a:bodyPr/>
        <a:lstStyle/>
        <a:p>
          <a:endParaRPr lang="en-US"/>
        </a:p>
      </dgm:t>
    </dgm:pt>
    <dgm:pt modelId="{A3CFA9FF-8382-45B3-B338-1B68DB4B036E}" type="pres">
      <dgm:prSet presAssocID="{8145F294-72C6-49C1-BB8E-99155D4917CF}" presName="hSp" presStyleCnt="0"/>
      <dgm:spPr/>
    </dgm:pt>
    <dgm:pt modelId="{9D5FEB73-DDEA-4FB0-8397-ED71858DCEF9}" type="pres">
      <dgm:prSet presAssocID="{EA2E2454-D892-4830-9E5F-3337396F0A04}" presName="vertFlow" presStyleCnt="0"/>
      <dgm:spPr/>
    </dgm:pt>
    <dgm:pt modelId="{5BFB8DFE-F383-4E45-BA65-2EB4788724EF}" type="pres">
      <dgm:prSet presAssocID="{EA2E2454-D892-4830-9E5F-3337396F0A04}" presName="header" presStyleLbl="node1" presStyleIdx="1" presStyleCnt="2" custScaleY="127318"/>
      <dgm:spPr/>
      <dgm:t>
        <a:bodyPr/>
        <a:lstStyle/>
        <a:p>
          <a:endParaRPr lang="en-US"/>
        </a:p>
      </dgm:t>
    </dgm:pt>
    <dgm:pt modelId="{83EC28E4-08AF-4B8E-BAAD-72E6097FF625}" type="pres">
      <dgm:prSet presAssocID="{F95088D3-8230-48F5-A229-AB3F8A0D1B82}" presName="parTrans" presStyleLbl="sibTrans2D1" presStyleIdx="2" presStyleCnt="4"/>
      <dgm:spPr/>
      <dgm:t>
        <a:bodyPr/>
        <a:lstStyle/>
        <a:p>
          <a:endParaRPr lang="en-US"/>
        </a:p>
      </dgm:t>
    </dgm:pt>
    <dgm:pt modelId="{2E9EDA39-8BBE-4F8D-AF5F-B8587AC34B44}" type="pres">
      <dgm:prSet presAssocID="{6003C753-008C-4DB1-B0FE-10D77A55C39D}" presName="child" presStyleLbl="alignAccFollowNode1" presStyleIdx="2" presStyleCnt="4">
        <dgm:presLayoutVars>
          <dgm:chMax val="0"/>
          <dgm:bulletEnabled val="1"/>
        </dgm:presLayoutVars>
      </dgm:prSet>
      <dgm:spPr/>
      <dgm:t>
        <a:bodyPr/>
        <a:lstStyle/>
        <a:p>
          <a:endParaRPr lang="en-US"/>
        </a:p>
      </dgm:t>
    </dgm:pt>
    <dgm:pt modelId="{0DD37717-CD06-4B3A-8071-F59B43C2BA9F}" type="pres">
      <dgm:prSet presAssocID="{66C867EC-B56C-437D-8774-76361B8AA1B4}" presName="sibTrans" presStyleLbl="sibTrans2D1" presStyleIdx="3" presStyleCnt="4"/>
      <dgm:spPr/>
      <dgm:t>
        <a:bodyPr/>
        <a:lstStyle/>
        <a:p>
          <a:endParaRPr lang="en-US"/>
        </a:p>
      </dgm:t>
    </dgm:pt>
    <dgm:pt modelId="{D165A814-D93A-4E48-80EC-79BF19D84A88}" type="pres">
      <dgm:prSet presAssocID="{DBBA4205-6BE2-4AA0-9F54-3767403A97B4}" presName="child" presStyleLbl="alignAccFollowNode1" presStyleIdx="3" presStyleCnt="4">
        <dgm:presLayoutVars>
          <dgm:chMax val="0"/>
          <dgm:bulletEnabled val="1"/>
        </dgm:presLayoutVars>
      </dgm:prSet>
      <dgm:spPr/>
      <dgm:t>
        <a:bodyPr/>
        <a:lstStyle/>
        <a:p>
          <a:endParaRPr lang="en-US"/>
        </a:p>
      </dgm:t>
    </dgm:pt>
  </dgm:ptLst>
  <dgm:cxnLst>
    <dgm:cxn modelId="{2486F94F-8538-4BD4-AC53-6E7105FC7A03}" type="presOf" srcId="{C61046D6-F626-44F8-A285-260BB6044C31}" destId="{E3D58854-3FC6-4BF4-8910-DAA684DFC6F1}" srcOrd="0" destOrd="0" presId="urn:microsoft.com/office/officeart/2005/8/layout/lProcess1"/>
    <dgm:cxn modelId="{1C7BD9D4-6788-4CCE-ABB6-3319C7198347}" type="presOf" srcId="{66C867EC-B56C-437D-8774-76361B8AA1B4}" destId="{0DD37717-CD06-4B3A-8071-F59B43C2BA9F}" srcOrd="0" destOrd="0" presId="urn:microsoft.com/office/officeart/2005/8/layout/lProcess1"/>
    <dgm:cxn modelId="{F3271950-44D6-468E-BFC3-D10B27ABBDCA}" srcId="{8145F294-72C6-49C1-BB8E-99155D4917CF}" destId="{9A0810B4-C29C-4379-8529-ED8D6371B6E3}" srcOrd="1" destOrd="0" parTransId="{700B79F3-DB5D-4485-877A-A49DC3B7C67C}" sibTransId="{14E8612D-0173-4A49-92F4-B72AF16EB5DD}"/>
    <dgm:cxn modelId="{7AB74F16-727B-4FF0-B15C-CD9384408158}" srcId="{EA2E2454-D892-4830-9E5F-3337396F0A04}" destId="{6003C753-008C-4DB1-B0FE-10D77A55C39D}" srcOrd="0" destOrd="0" parTransId="{F95088D3-8230-48F5-A229-AB3F8A0D1B82}" sibTransId="{66C867EC-B56C-437D-8774-76361B8AA1B4}"/>
    <dgm:cxn modelId="{29C3F583-9AD6-4EA8-BEC6-40A8FD50E3AC}" type="presOf" srcId="{DBBA4205-6BE2-4AA0-9F54-3767403A97B4}" destId="{D165A814-D93A-4E48-80EC-79BF19D84A88}" srcOrd="0" destOrd="0" presId="urn:microsoft.com/office/officeart/2005/8/layout/lProcess1"/>
    <dgm:cxn modelId="{0E3D8F4B-9F57-4DEA-9F9D-5208070D5608}" type="presOf" srcId="{9A0810B4-C29C-4379-8529-ED8D6371B6E3}" destId="{DDB1C1C5-3EC3-4C6D-BA9D-BF799856E8F5}" srcOrd="0" destOrd="0" presId="urn:microsoft.com/office/officeart/2005/8/layout/lProcess1"/>
    <dgm:cxn modelId="{ACABECE3-D3B5-47CE-ABFD-CD0D722A0544}" srcId="{C61046D6-F626-44F8-A285-260BB6044C31}" destId="{8145F294-72C6-49C1-BB8E-99155D4917CF}" srcOrd="0" destOrd="0" parTransId="{350B2966-679B-42D7-A47B-321CC6EFFDF1}" sibTransId="{F37B67ED-4338-4C36-BEBE-746731989DE5}"/>
    <dgm:cxn modelId="{9F31339F-DBE0-4BD3-A7A5-4550E4430016}" srcId="{EA2E2454-D892-4830-9E5F-3337396F0A04}" destId="{DBBA4205-6BE2-4AA0-9F54-3767403A97B4}" srcOrd="1" destOrd="0" parTransId="{E18EE38F-6C55-4A6C-8D28-49A8258020C5}" sibTransId="{532C1C1B-45A5-4461-8454-66F262C690DD}"/>
    <dgm:cxn modelId="{60718A5C-191B-453C-A4F2-039E2C140703}" type="presOf" srcId="{EA2E2454-D892-4830-9E5F-3337396F0A04}" destId="{5BFB8DFE-F383-4E45-BA65-2EB4788724EF}" srcOrd="0" destOrd="0" presId="urn:microsoft.com/office/officeart/2005/8/layout/lProcess1"/>
    <dgm:cxn modelId="{08063DDE-C1BB-4A29-AF7B-7FF0A0442450}" srcId="{8145F294-72C6-49C1-BB8E-99155D4917CF}" destId="{59152DC7-5FD9-41C9-87BD-E2DB0E4F98E1}" srcOrd="0" destOrd="0" parTransId="{9C64748E-3843-4B16-AEFA-8FD1EA611423}" sibTransId="{360AA3D6-0CBD-4641-AA9C-59788F6BDFD4}"/>
    <dgm:cxn modelId="{0A2818CB-9E42-4AAE-8096-1D3FFBE2B18A}" srcId="{C61046D6-F626-44F8-A285-260BB6044C31}" destId="{EA2E2454-D892-4830-9E5F-3337396F0A04}" srcOrd="1" destOrd="0" parTransId="{7A023481-DABC-4EC6-8B51-A6C49FC063E0}" sibTransId="{8CC5C851-8A36-4198-A551-BB8624D20174}"/>
    <dgm:cxn modelId="{A9CA428C-7088-41EE-A9B2-8B8449F58087}" type="presOf" srcId="{360AA3D6-0CBD-4641-AA9C-59788F6BDFD4}" destId="{4E987E5A-0BFE-4B0A-A2A8-6790CDD6A09A}" srcOrd="0" destOrd="0" presId="urn:microsoft.com/office/officeart/2005/8/layout/lProcess1"/>
    <dgm:cxn modelId="{4B572CC2-8B44-4226-BA2B-2F4D6B446B4E}" type="presOf" srcId="{9C64748E-3843-4B16-AEFA-8FD1EA611423}" destId="{B2E48809-2897-4FD7-9F07-BDCAC0ADD7C9}" srcOrd="0" destOrd="0" presId="urn:microsoft.com/office/officeart/2005/8/layout/lProcess1"/>
    <dgm:cxn modelId="{F0FD4D13-7232-4F28-A4A5-A33E9732F644}" type="presOf" srcId="{8145F294-72C6-49C1-BB8E-99155D4917CF}" destId="{5D258647-DBA8-4427-989D-2ECEEC49BB94}" srcOrd="0" destOrd="0" presId="urn:microsoft.com/office/officeart/2005/8/layout/lProcess1"/>
    <dgm:cxn modelId="{85734457-6098-4BD6-9352-FBD6B7358193}" type="presOf" srcId="{59152DC7-5FD9-41C9-87BD-E2DB0E4F98E1}" destId="{2B81FE22-7719-4290-A452-D5A1B4064FF1}" srcOrd="0" destOrd="0" presId="urn:microsoft.com/office/officeart/2005/8/layout/lProcess1"/>
    <dgm:cxn modelId="{F5449E40-1F12-4E85-AA38-9B93FFCB0440}" type="presOf" srcId="{F95088D3-8230-48F5-A229-AB3F8A0D1B82}" destId="{83EC28E4-08AF-4B8E-BAAD-72E6097FF625}" srcOrd="0" destOrd="0" presId="urn:microsoft.com/office/officeart/2005/8/layout/lProcess1"/>
    <dgm:cxn modelId="{188775B7-D92F-4615-AFB3-DAA0876A2DBE}" type="presOf" srcId="{6003C753-008C-4DB1-B0FE-10D77A55C39D}" destId="{2E9EDA39-8BBE-4F8D-AF5F-B8587AC34B44}" srcOrd="0" destOrd="0" presId="urn:microsoft.com/office/officeart/2005/8/layout/lProcess1"/>
    <dgm:cxn modelId="{CD2CA2F6-2D4F-4EFF-BDF6-2C21A7FC77BA}" type="presParOf" srcId="{E3D58854-3FC6-4BF4-8910-DAA684DFC6F1}" destId="{880AC8C8-C5D3-4C6F-819D-5CA1820F0EFF}" srcOrd="0" destOrd="0" presId="urn:microsoft.com/office/officeart/2005/8/layout/lProcess1"/>
    <dgm:cxn modelId="{9077BCC2-F702-4FA6-94AD-4E5AC358C45A}" type="presParOf" srcId="{880AC8C8-C5D3-4C6F-819D-5CA1820F0EFF}" destId="{5D258647-DBA8-4427-989D-2ECEEC49BB94}" srcOrd="0" destOrd="0" presId="urn:microsoft.com/office/officeart/2005/8/layout/lProcess1"/>
    <dgm:cxn modelId="{151AAE54-4692-44D1-9C03-E6F02566182A}" type="presParOf" srcId="{880AC8C8-C5D3-4C6F-819D-5CA1820F0EFF}" destId="{B2E48809-2897-4FD7-9F07-BDCAC0ADD7C9}" srcOrd="1" destOrd="0" presId="urn:microsoft.com/office/officeart/2005/8/layout/lProcess1"/>
    <dgm:cxn modelId="{8CB70C10-1F04-49D9-8AA0-043A90A7C26A}" type="presParOf" srcId="{880AC8C8-C5D3-4C6F-819D-5CA1820F0EFF}" destId="{2B81FE22-7719-4290-A452-D5A1B4064FF1}" srcOrd="2" destOrd="0" presId="urn:microsoft.com/office/officeart/2005/8/layout/lProcess1"/>
    <dgm:cxn modelId="{B089AC00-B7B8-4FAB-B1D3-BB99648CC633}" type="presParOf" srcId="{880AC8C8-C5D3-4C6F-819D-5CA1820F0EFF}" destId="{4E987E5A-0BFE-4B0A-A2A8-6790CDD6A09A}" srcOrd="3" destOrd="0" presId="urn:microsoft.com/office/officeart/2005/8/layout/lProcess1"/>
    <dgm:cxn modelId="{F71DDEB8-1515-4B4A-BDE0-1842BA8C71DB}" type="presParOf" srcId="{880AC8C8-C5D3-4C6F-819D-5CA1820F0EFF}" destId="{DDB1C1C5-3EC3-4C6D-BA9D-BF799856E8F5}" srcOrd="4" destOrd="0" presId="urn:microsoft.com/office/officeart/2005/8/layout/lProcess1"/>
    <dgm:cxn modelId="{D54FF067-FE57-43BD-BF9E-A75CA83D9D9D}" type="presParOf" srcId="{E3D58854-3FC6-4BF4-8910-DAA684DFC6F1}" destId="{A3CFA9FF-8382-45B3-B338-1B68DB4B036E}" srcOrd="1" destOrd="0" presId="urn:microsoft.com/office/officeart/2005/8/layout/lProcess1"/>
    <dgm:cxn modelId="{5ED367CC-81EC-44F6-9240-1659F3207CE8}" type="presParOf" srcId="{E3D58854-3FC6-4BF4-8910-DAA684DFC6F1}" destId="{9D5FEB73-DDEA-4FB0-8397-ED71858DCEF9}" srcOrd="2" destOrd="0" presId="urn:microsoft.com/office/officeart/2005/8/layout/lProcess1"/>
    <dgm:cxn modelId="{AAE6B878-8F77-4BBF-A267-286E4A62D829}" type="presParOf" srcId="{9D5FEB73-DDEA-4FB0-8397-ED71858DCEF9}" destId="{5BFB8DFE-F383-4E45-BA65-2EB4788724EF}" srcOrd="0" destOrd="0" presId="urn:microsoft.com/office/officeart/2005/8/layout/lProcess1"/>
    <dgm:cxn modelId="{35CDC6CB-F5A9-4D9C-BF9D-3C0C718B78AF}" type="presParOf" srcId="{9D5FEB73-DDEA-4FB0-8397-ED71858DCEF9}" destId="{83EC28E4-08AF-4B8E-BAAD-72E6097FF625}" srcOrd="1" destOrd="0" presId="urn:microsoft.com/office/officeart/2005/8/layout/lProcess1"/>
    <dgm:cxn modelId="{7E961814-CE2B-4D7F-8A0D-C21B8D95A9F0}" type="presParOf" srcId="{9D5FEB73-DDEA-4FB0-8397-ED71858DCEF9}" destId="{2E9EDA39-8BBE-4F8D-AF5F-B8587AC34B44}" srcOrd="2" destOrd="0" presId="urn:microsoft.com/office/officeart/2005/8/layout/lProcess1"/>
    <dgm:cxn modelId="{E64D9968-B55C-44C7-A43E-46C8DDE66275}" type="presParOf" srcId="{9D5FEB73-DDEA-4FB0-8397-ED71858DCEF9}" destId="{0DD37717-CD06-4B3A-8071-F59B43C2BA9F}" srcOrd="3" destOrd="0" presId="urn:microsoft.com/office/officeart/2005/8/layout/lProcess1"/>
    <dgm:cxn modelId="{14743D74-6F9C-47F6-98E7-AA48BF317F11}" type="presParOf" srcId="{9D5FEB73-DDEA-4FB0-8397-ED71858DCEF9}" destId="{D165A814-D93A-4E48-80EC-79BF19D84A88}" srcOrd="4"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C2055-E4B5-488C-A5E3-C4FB0058057D}">
      <dsp:nvSpPr>
        <dsp:cNvPr id="0" name=""/>
        <dsp:cNvSpPr/>
      </dsp:nvSpPr>
      <dsp:spPr>
        <a:xfrm>
          <a:off x="0" y="758043"/>
          <a:ext cx="9994313"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45E85F-2126-4586-855A-0EB9EBB3D15F}">
      <dsp:nvSpPr>
        <dsp:cNvPr id="0" name=""/>
        <dsp:cNvSpPr/>
      </dsp:nvSpPr>
      <dsp:spPr>
        <a:xfrm>
          <a:off x="499715" y="5283"/>
          <a:ext cx="9244679" cy="150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433" tIns="0" rIns="264433" bIns="0" numCol="1" spcCol="1270" anchor="ctr" anchorCtr="0">
          <a:noAutofit/>
        </a:bodyPr>
        <a:lstStyle/>
        <a:p>
          <a:pPr lvl="0" algn="l" defTabSz="977900">
            <a:lnSpc>
              <a:spcPct val="90000"/>
            </a:lnSpc>
            <a:spcBef>
              <a:spcPct val="0"/>
            </a:spcBef>
            <a:spcAft>
              <a:spcPct val="35000"/>
            </a:spcAft>
          </a:pPr>
          <a:r>
            <a:rPr lang="vi-VN" sz="2200" b="1" i="0" kern="1200" dirty="0">
              <a:solidFill>
                <a:schemeClr val="tx1"/>
              </a:solidFill>
              <a:latin typeface="+mn-lt"/>
            </a:rPr>
            <a:t>I. </a:t>
          </a:r>
          <a:r>
            <a:rPr lang="en-US" sz="2200" b="1" kern="1200" dirty="0" err="1">
              <a:solidFill>
                <a:srgbClr val="0D0D0D"/>
              </a:solidFill>
              <a:latin typeface="+mn-lt"/>
              <a:ea typeface="Times New Roman" panose="02020603050405020304" pitchFamily="18" charset="0"/>
              <a:cs typeface="Times New Roman" panose="02020603050405020304" pitchFamily="18" charset="0"/>
            </a:rPr>
            <a:t>Tìm</a:t>
          </a:r>
          <a:r>
            <a:rPr lang="en-US" sz="2200" b="1" kern="1200" dirty="0">
              <a:solidFill>
                <a:srgbClr val="0D0D0D"/>
              </a:solidFill>
              <a:latin typeface="+mn-lt"/>
              <a:ea typeface="Times New Roman" panose="02020603050405020304" pitchFamily="18" charset="0"/>
              <a:cs typeface="Times New Roman" panose="02020603050405020304" pitchFamily="18" charset="0"/>
            </a:rPr>
            <a:t> </a:t>
          </a:r>
          <a:r>
            <a:rPr lang="en-US" sz="2200" b="1" kern="1200" dirty="0" err="1">
              <a:solidFill>
                <a:srgbClr val="0D0D0D"/>
              </a:solidFill>
              <a:latin typeface="+mn-lt"/>
              <a:ea typeface="Times New Roman" panose="02020603050405020304" pitchFamily="18" charset="0"/>
              <a:cs typeface="Times New Roman" panose="02020603050405020304" pitchFamily="18" charset="0"/>
            </a:rPr>
            <a:t>hiểu</a:t>
          </a:r>
          <a:r>
            <a:rPr lang="en-US" sz="2200" b="1" kern="1200" dirty="0">
              <a:solidFill>
                <a:srgbClr val="0D0D0D"/>
              </a:solidFill>
              <a:latin typeface="+mn-lt"/>
              <a:ea typeface="Times New Roman" panose="02020603050405020304" pitchFamily="18" charset="0"/>
              <a:cs typeface="Times New Roman" panose="02020603050405020304" pitchFamily="18" charset="0"/>
            </a:rPr>
            <a:t> </a:t>
          </a:r>
          <a:r>
            <a:rPr lang="en-US" sz="2200" b="1" kern="1200" dirty="0" err="1">
              <a:solidFill>
                <a:srgbClr val="0D0D0D"/>
              </a:solidFill>
              <a:latin typeface="+mn-lt"/>
              <a:ea typeface="Times New Roman" panose="02020603050405020304" pitchFamily="18" charset="0"/>
              <a:cs typeface="Times New Roman" panose="02020603050405020304" pitchFamily="18" charset="0"/>
            </a:rPr>
            <a:t>về</a:t>
          </a:r>
          <a:r>
            <a:rPr lang="en-US" sz="2200" b="1" kern="1200" dirty="0">
              <a:solidFill>
                <a:srgbClr val="0D0D0D"/>
              </a:solidFill>
              <a:latin typeface="+mn-lt"/>
              <a:ea typeface="Times New Roman" panose="02020603050405020304" pitchFamily="18" charset="0"/>
              <a:cs typeface="Times New Roman" panose="02020603050405020304" pitchFamily="18" charset="0"/>
            </a:rPr>
            <a:t>  </a:t>
          </a:r>
          <a:r>
            <a:rPr lang="en-US" sz="2200" b="1" kern="1200" dirty="0" err="1">
              <a:solidFill>
                <a:srgbClr val="0D0D0D"/>
              </a:solidFill>
              <a:latin typeface="+mn-lt"/>
              <a:ea typeface="Times New Roman" panose="02020603050405020304" pitchFamily="18" charset="0"/>
              <a:cs typeface="Times New Roman" panose="02020603050405020304" pitchFamily="18" charset="0"/>
            </a:rPr>
            <a:t>biện</a:t>
          </a:r>
          <a:r>
            <a:rPr lang="en-US" sz="2200" b="1" kern="1200" dirty="0">
              <a:solidFill>
                <a:srgbClr val="0D0D0D"/>
              </a:solidFill>
              <a:latin typeface="+mn-lt"/>
              <a:ea typeface="Times New Roman" panose="02020603050405020304" pitchFamily="18" charset="0"/>
              <a:cs typeface="Times New Roman" panose="02020603050405020304" pitchFamily="18" charset="0"/>
            </a:rPr>
            <a:t> </a:t>
          </a:r>
          <a:r>
            <a:rPr lang="en-US" sz="2200" b="1" kern="1200" dirty="0" err="1">
              <a:solidFill>
                <a:srgbClr val="0D0D0D"/>
              </a:solidFill>
              <a:latin typeface="+mn-lt"/>
              <a:ea typeface="Times New Roman" panose="02020603050405020304" pitchFamily="18" charset="0"/>
              <a:cs typeface="Times New Roman" panose="02020603050405020304" pitchFamily="18" charset="0"/>
            </a:rPr>
            <a:t>pháp</a:t>
          </a:r>
          <a:r>
            <a:rPr lang="en-US" sz="2200" b="1" kern="1200" dirty="0">
              <a:solidFill>
                <a:srgbClr val="0D0D0D"/>
              </a:solidFill>
              <a:latin typeface="+mn-lt"/>
              <a:ea typeface="Times New Roman" panose="02020603050405020304" pitchFamily="18" charset="0"/>
              <a:cs typeface="Times New Roman" panose="02020603050405020304" pitchFamily="18" charset="0"/>
            </a:rPr>
            <a:t> </a:t>
          </a:r>
          <a:r>
            <a:rPr lang="en-US" sz="2200" b="1" kern="1200" dirty="0" err="1">
              <a:solidFill>
                <a:srgbClr val="0D0D0D"/>
              </a:solidFill>
              <a:latin typeface="+mn-lt"/>
              <a:ea typeface="Times New Roman" panose="02020603050405020304" pitchFamily="18" charset="0"/>
              <a:cs typeface="Times New Roman" panose="02020603050405020304" pitchFamily="18" charset="0"/>
            </a:rPr>
            <a:t>tu</a:t>
          </a:r>
          <a:r>
            <a:rPr lang="en-US" sz="2200" b="1" kern="1200" dirty="0">
              <a:solidFill>
                <a:srgbClr val="0D0D0D"/>
              </a:solidFill>
              <a:latin typeface="+mn-lt"/>
              <a:ea typeface="Times New Roman" panose="02020603050405020304" pitchFamily="18" charset="0"/>
              <a:cs typeface="Times New Roman" panose="02020603050405020304" pitchFamily="18" charset="0"/>
            </a:rPr>
            <a:t> </a:t>
          </a:r>
          <a:r>
            <a:rPr lang="en-US" sz="2200" b="1" kern="1200" dirty="0" err="1">
              <a:solidFill>
                <a:srgbClr val="0D0D0D"/>
              </a:solidFill>
              <a:latin typeface="+mn-lt"/>
              <a:ea typeface="Times New Roman" panose="02020603050405020304" pitchFamily="18" charset="0"/>
              <a:cs typeface="Times New Roman" panose="02020603050405020304" pitchFamily="18" charset="0"/>
            </a:rPr>
            <a:t>từ</a:t>
          </a:r>
          <a:r>
            <a:rPr lang="en-US" sz="2200" b="1" kern="1200" dirty="0">
              <a:solidFill>
                <a:srgbClr val="0D0D0D"/>
              </a:solidFill>
              <a:latin typeface="+mn-lt"/>
              <a:ea typeface="Times New Roman" panose="02020603050405020304" pitchFamily="18" charset="0"/>
              <a:cs typeface="Times New Roman" panose="02020603050405020304" pitchFamily="18" charset="0"/>
            </a:rPr>
            <a:t> </a:t>
          </a:r>
          <a:r>
            <a:rPr lang="en-US" sz="2200" b="1" kern="1200" dirty="0" err="1">
              <a:solidFill>
                <a:srgbClr val="0D0D0D"/>
              </a:solidFill>
              <a:latin typeface="+mn-lt"/>
              <a:ea typeface="Times New Roman" panose="02020603050405020304" pitchFamily="18" charset="0"/>
              <a:cs typeface="Times New Roman" panose="02020603050405020304" pitchFamily="18" charset="0"/>
            </a:rPr>
            <a:t>ẩn</a:t>
          </a:r>
          <a:r>
            <a:rPr lang="en-US" sz="2200" b="1" kern="1200" dirty="0">
              <a:solidFill>
                <a:srgbClr val="0D0D0D"/>
              </a:solidFill>
              <a:latin typeface="+mn-lt"/>
              <a:ea typeface="Times New Roman" panose="02020603050405020304" pitchFamily="18" charset="0"/>
              <a:cs typeface="Times New Roman" panose="02020603050405020304" pitchFamily="18" charset="0"/>
            </a:rPr>
            <a:t> </a:t>
          </a:r>
          <a:r>
            <a:rPr lang="en-US" sz="2200" b="1" kern="1200" dirty="0" err="1">
              <a:solidFill>
                <a:srgbClr val="0D0D0D"/>
              </a:solidFill>
              <a:latin typeface="+mn-lt"/>
              <a:ea typeface="Times New Roman" panose="02020603050405020304" pitchFamily="18" charset="0"/>
              <a:cs typeface="Times New Roman" panose="02020603050405020304" pitchFamily="18" charset="0"/>
            </a:rPr>
            <a:t>dụ</a:t>
          </a:r>
          <a:r>
            <a:rPr lang="en-US" sz="2200" b="1" kern="1200" dirty="0">
              <a:solidFill>
                <a:srgbClr val="0D0D0D"/>
              </a:solidFill>
              <a:latin typeface="+mn-lt"/>
              <a:ea typeface="Times New Roman" panose="02020603050405020304" pitchFamily="18" charset="0"/>
              <a:cs typeface="Times New Roman" panose="02020603050405020304" pitchFamily="18" charset="0"/>
            </a:rPr>
            <a:t>, </a:t>
          </a:r>
          <a:r>
            <a:rPr lang="en-US" sz="2200" b="1" kern="1200" dirty="0" err="1">
              <a:solidFill>
                <a:srgbClr val="0D0D0D"/>
              </a:solidFill>
              <a:latin typeface="+mn-lt"/>
              <a:ea typeface="Times New Roman" panose="02020603050405020304" pitchFamily="18" charset="0"/>
              <a:cs typeface="Times New Roman" panose="02020603050405020304" pitchFamily="18" charset="0"/>
            </a:rPr>
            <a:t>hoán</a:t>
          </a:r>
          <a:r>
            <a:rPr lang="en-US" sz="2200" b="1" kern="1200" dirty="0">
              <a:solidFill>
                <a:srgbClr val="0D0D0D"/>
              </a:solidFill>
              <a:latin typeface="+mn-lt"/>
              <a:ea typeface="Times New Roman" panose="02020603050405020304" pitchFamily="18" charset="0"/>
              <a:cs typeface="Times New Roman" panose="02020603050405020304" pitchFamily="18" charset="0"/>
            </a:rPr>
            <a:t> </a:t>
          </a:r>
          <a:r>
            <a:rPr lang="en-US" sz="2200" b="1" kern="1200" dirty="0" err="1">
              <a:solidFill>
                <a:srgbClr val="0D0D0D"/>
              </a:solidFill>
              <a:latin typeface="+mn-lt"/>
              <a:ea typeface="Times New Roman" panose="02020603050405020304" pitchFamily="18" charset="0"/>
              <a:cs typeface="Times New Roman" panose="02020603050405020304" pitchFamily="18" charset="0"/>
            </a:rPr>
            <a:t>dụ</a:t>
          </a:r>
          <a:endParaRPr lang="en-US" sz="2200" b="1" i="0" kern="1200" dirty="0">
            <a:solidFill>
              <a:schemeClr val="tx1"/>
            </a:solidFill>
            <a:latin typeface="+mn-lt"/>
          </a:endParaRPr>
        </a:p>
      </dsp:txBody>
      <dsp:txXfrm>
        <a:off x="573208" y="78776"/>
        <a:ext cx="9097693" cy="1358534"/>
      </dsp:txXfrm>
    </dsp:sp>
    <dsp:sp modelId="{FF5A9F0D-EE34-46B7-A8A1-5F733F305A3C}">
      <dsp:nvSpPr>
        <dsp:cNvPr id="0" name=""/>
        <dsp:cNvSpPr/>
      </dsp:nvSpPr>
      <dsp:spPr>
        <a:xfrm>
          <a:off x="0" y="3071404"/>
          <a:ext cx="9994313"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F768E-03A7-400F-9647-5A198E88E077}">
      <dsp:nvSpPr>
        <dsp:cNvPr id="0" name=""/>
        <dsp:cNvSpPr/>
      </dsp:nvSpPr>
      <dsp:spPr>
        <a:xfrm>
          <a:off x="499715" y="2318644"/>
          <a:ext cx="6996019" cy="150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433" tIns="0" rIns="264433" bIns="0" numCol="1" spcCol="1270" anchor="ctr" anchorCtr="0">
          <a:noAutofit/>
        </a:bodyPr>
        <a:lstStyle/>
        <a:p>
          <a:pPr lvl="0" algn="l" defTabSz="1422400">
            <a:lnSpc>
              <a:spcPct val="90000"/>
            </a:lnSpc>
            <a:spcBef>
              <a:spcPct val="0"/>
            </a:spcBef>
            <a:spcAft>
              <a:spcPct val="35000"/>
            </a:spcAft>
          </a:pPr>
          <a:r>
            <a:rPr lang="vi-VN" sz="3200" b="1" i="0" kern="1200" dirty="0">
              <a:solidFill>
                <a:schemeClr val="tx1"/>
              </a:solidFill>
            </a:rPr>
            <a:t>II. Luyện tập</a:t>
          </a:r>
          <a:endParaRPr lang="en-US" sz="3200" b="1" i="0" kern="1200" dirty="0">
            <a:solidFill>
              <a:schemeClr val="tx1"/>
            </a:solidFill>
          </a:endParaRPr>
        </a:p>
      </dsp:txBody>
      <dsp:txXfrm>
        <a:off x="573208" y="2392137"/>
        <a:ext cx="6849033" cy="1358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6A16E-9DE4-4168-B5A5-6F099C2284EA}" type="datetimeFigureOut">
              <a:rPr lang="en-US" smtClean="0"/>
              <a:t>7/30/2022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9AD82-2B74-4A71-8AB1-808F9C2D17AB}" type="slidenum">
              <a:rPr lang="en-US" smtClean="0"/>
              <a:t>‹#›</a:t>
            </a:fld>
            <a:endParaRPr lang="en-US"/>
          </a:p>
        </p:txBody>
      </p:sp>
    </p:spTree>
    <p:extLst>
      <p:ext uri="{BB962C8B-B14F-4D97-AF65-F5344CB8AC3E}">
        <p14:creationId xmlns:p14="http://schemas.microsoft.com/office/powerpoint/2010/main" val="285738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683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922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534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8a2a3da31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8a2a3da31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960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a4e8b8b1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8a4e8b8b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336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65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31505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36089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76132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97ceaa9d2_0_4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97ceaa9d2_0_4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290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22120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923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711216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3" name="Google Shape;23;p4"/>
          <p:cNvSpPr txBox="1">
            <a:spLocks noGrp="1"/>
          </p:cNvSpPr>
          <p:nvPr>
            <p:ph type="title"/>
          </p:nvPr>
        </p:nvSpPr>
        <p:spPr>
          <a:xfrm>
            <a:off x="3128900" y="1890000"/>
            <a:ext cx="59340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24" name="Google Shape;24;p4"/>
          <p:cNvSpPr txBox="1">
            <a:spLocks noGrp="1"/>
          </p:cNvSpPr>
          <p:nvPr>
            <p:ph type="body" idx="1"/>
          </p:nvPr>
        </p:nvSpPr>
        <p:spPr>
          <a:xfrm>
            <a:off x="3128700" y="2992133"/>
            <a:ext cx="5934400" cy="2025200"/>
          </a:xfrm>
          <a:prstGeom prst="rect">
            <a:avLst/>
          </a:prstGeom>
        </p:spPr>
        <p:txBody>
          <a:bodyPr spcFirstLastPara="1" wrap="square" lIns="91425" tIns="91425" rIns="91425" bIns="91425" anchor="ctr" anchorCtr="0">
            <a:noAutofit/>
          </a:bodyPr>
          <a:lstStyle>
            <a:lvl1pPr marL="609585" lvl="0" indent="-440256" algn="ctr">
              <a:lnSpc>
                <a:spcPct val="100000"/>
              </a:lnSpc>
              <a:spcBef>
                <a:spcPts val="0"/>
              </a:spcBef>
              <a:spcAft>
                <a:spcPts val="0"/>
              </a:spcAft>
              <a:buClr>
                <a:srgbClr val="446652"/>
              </a:buClr>
              <a:buSzPts val="1600"/>
              <a:buChar char="●"/>
              <a:defRPr sz="2133">
                <a:solidFill>
                  <a:srgbClr val="446652"/>
                </a:solidFill>
                <a:latin typeface="Arial" panose="020B0604020202020204" pitchFamily="34" charset="0"/>
                <a:cs typeface="Arial" panose="020B0604020202020204" pitchFamily="34" charset="0"/>
              </a:defRPr>
            </a:lvl1pPr>
            <a:lvl2pPr marL="1219170" lvl="1" indent="-440256" algn="ctr">
              <a:lnSpc>
                <a:spcPct val="100000"/>
              </a:lnSpc>
              <a:spcBef>
                <a:spcPts val="2133"/>
              </a:spcBef>
              <a:spcAft>
                <a:spcPts val="0"/>
              </a:spcAft>
              <a:buClr>
                <a:srgbClr val="446652"/>
              </a:buClr>
              <a:buSzPts val="1600"/>
              <a:buChar char="○"/>
              <a:defRPr sz="2133">
                <a:solidFill>
                  <a:srgbClr val="446652"/>
                </a:solidFill>
              </a:defRPr>
            </a:lvl2pPr>
            <a:lvl3pPr marL="1828754" lvl="2" indent="-440256" algn="ctr">
              <a:lnSpc>
                <a:spcPct val="100000"/>
              </a:lnSpc>
              <a:spcBef>
                <a:spcPts val="2133"/>
              </a:spcBef>
              <a:spcAft>
                <a:spcPts val="0"/>
              </a:spcAft>
              <a:buClr>
                <a:srgbClr val="446652"/>
              </a:buClr>
              <a:buSzPts val="1600"/>
              <a:buChar char="■"/>
              <a:defRPr sz="2133">
                <a:solidFill>
                  <a:srgbClr val="446652"/>
                </a:solidFill>
              </a:defRPr>
            </a:lvl3pPr>
            <a:lvl4pPr marL="2438339" lvl="3" indent="-440256" algn="ctr">
              <a:lnSpc>
                <a:spcPct val="100000"/>
              </a:lnSpc>
              <a:spcBef>
                <a:spcPts val="2133"/>
              </a:spcBef>
              <a:spcAft>
                <a:spcPts val="0"/>
              </a:spcAft>
              <a:buClr>
                <a:srgbClr val="446652"/>
              </a:buClr>
              <a:buSzPts val="1600"/>
              <a:buChar char="●"/>
              <a:defRPr sz="2133">
                <a:solidFill>
                  <a:srgbClr val="446652"/>
                </a:solidFill>
              </a:defRPr>
            </a:lvl4pPr>
            <a:lvl5pPr marL="3047924" lvl="4" indent="-440256" algn="ctr">
              <a:lnSpc>
                <a:spcPct val="100000"/>
              </a:lnSpc>
              <a:spcBef>
                <a:spcPts val="2133"/>
              </a:spcBef>
              <a:spcAft>
                <a:spcPts val="0"/>
              </a:spcAft>
              <a:buClr>
                <a:srgbClr val="446652"/>
              </a:buClr>
              <a:buSzPts val="1600"/>
              <a:buChar char="○"/>
              <a:defRPr sz="2133">
                <a:solidFill>
                  <a:srgbClr val="446652"/>
                </a:solidFill>
              </a:defRPr>
            </a:lvl5pPr>
            <a:lvl6pPr marL="3657509" lvl="5" indent="-440256" algn="ctr">
              <a:lnSpc>
                <a:spcPct val="100000"/>
              </a:lnSpc>
              <a:spcBef>
                <a:spcPts val="2133"/>
              </a:spcBef>
              <a:spcAft>
                <a:spcPts val="0"/>
              </a:spcAft>
              <a:buClr>
                <a:srgbClr val="446652"/>
              </a:buClr>
              <a:buSzPts val="1600"/>
              <a:buChar char="■"/>
              <a:defRPr sz="2133">
                <a:solidFill>
                  <a:srgbClr val="446652"/>
                </a:solidFill>
              </a:defRPr>
            </a:lvl6pPr>
            <a:lvl7pPr marL="4267093" lvl="6" indent="-440256" algn="ctr">
              <a:lnSpc>
                <a:spcPct val="100000"/>
              </a:lnSpc>
              <a:spcBef>
                <a:spcPts val="2133"/>
              </a:spcBef>
              <a:spcAft>
                <a:spcPts val="0"/>
              </a:spcAft>
              <a:buClr>
                <a:srgbClr val="446652"/>
              </a:buClr>
              <a:buSzPts val="1600"/>
              <a:buChar char="●"/>
              <a:defRPr sz="2133">
                <a:solidFill>
                  <a:srgbClr val="446652"/>
                </a:solidFill>
              </a:defRPr>
            </a:lvl7pPr>
            <a:lvl8pPr marL="4876678" lvl="7" indent="-440256" algn="ctr">
              <a:lnSpc>
                <a:spcPct val="100000"/>
              </a:lnSpc>
              <a:spcBef>
                <a:spcPts val="2133"/>
              </a:spcBef>
              <a:spcAft>
                <a:spcPts val="0"/>
              </a:spcAft>
              <a:buClr>
                <a:srgbClr val="446652"/>
              </a:buClr>
              <a:buSzPts val="1600"/>
              <a:buChar char="○"/>
              <a:defRPr sz="2133">
                <a:solidFill>
                  <a:srgbClr val="446652"/>
                </a:solidFill>
              </a:defRPr>
            </a:lvl8pPr>
            <a:lvl9pPr marL="5486263" lvl="8" indent="-440256" algn="ctr">
              <a:lnSpc>
                <a:spcPct val="100000"/>
              </a:lnSpc>
              <a:spcBef>
                <a:spcPts val="2133"/>
              </a:spcBef>
              <a:spcAft>
                <a:spcPts val="2133"/>
              </a:spcAft>
              <a:buClr>
                <a:srgbClr val="446652"/>
              </a:buClr>
              <a:buSzPts val="1600"/>
              <a:buChar char="■"/>
              <a:defRPr sz="2133">
                <a:solidFill>
                  <a:srgbClr val="446652"/>
                </a:solidFill>
              </a:defRPr>
            </a:lvl9pPr>
          </a:lstStyle>
          <a:p>
            <a:endParaRPr dirty="0"/>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6C503E"/>
                </a:solidFill>
              </a:rPr>
              <a:pPr/>
              <a:t>‹#›</a:t>
            </a:fld>
            <a:endParaRPr lang="en" dirty="0">
              <a:solidFill>
                <a:srgbClr val="6C503E"/>
              </a:solidFill>
            </a:endParaRPr>
          </a:p>
        </p:txBody>
      </p:sp>
    </p:spTree>
    <p:extLst>
      <p:ext uri="{BB962C8B-B14F-4D97-AF65-F5344CB8AC3E}">
        <p14:creationId xmlns:p14="http://schemas.microsoft.com/office/powerpoint/2010/main" val="380751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06"/>
        <p:cNvGrpSpPr/>
        <p:nvPr/>
      </p:nvGrpSpPr>
      <p:grpSpPr>
        <a:xfrm>
          <a:off x="0" y="0"/>
          <a:ext cx="0" cy="0"/>
          <a:chOff x="0" y="0"/>
          <a:chExt cx="0" cy="0"/>
        </a:xfrm>
      </p:grpSpPr>
      <p:sp>
        <p:nvSpPr>
          <p:cNvPr id="107" name="Google Shape;107;p18"/>
          <p:cNvSpPr txBox="1">
            <a:spLocks noGrp="1"/>
          </p:cNvSpPr>
          <p:nvPr>
            <p:ph type="subTitle" idx="1"/>
          </p:nvPr>
        </p:nvSpPr>
        <p:spPr>
          <a:xfrm>
            <a:off x="1153267"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108" name="Google Shape;108;p18"/>
          <p:cNvSpPr txBox="1">
            <a:spLocks noGrp="1"/>
          </p:cNvSpPr>
          <p:nvPr>
            <p:ph type="subTitle" idx="2"/>
          </p:nvPr>
        </p:nvSpPr>
        <p:spPr>
          <a:xfrm>
            <a:off x="45720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109" name="Google Shape;109;p18"/>
          <p:cNvSpPr txBox="1">
            <a:spLocks noGrp="1"/>
          </p:cNvSpPr>
          <p:nvPr>
            <p:ph type="subTitle" idx="3"/>
          </p:nvPr>
        </p:nvSpPr>
        <p:spPr>
          <a:xfrm>
            <a:off x="79974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110" name="Google Shape;110;p18"/>
          <p:cNvSpPr txBox="1">
            <a:spLocks noGrp="1"/>
          </p:cNvSpPr>
          <p:nvPr>
            <p:ph type="body" idx="4"/>
          </p:nvPr>
        </p:nvSpPr>
        <p:spPr>
          <a:xfrm>
            <a:off x="1153267"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11" name="Google Shape;111;p18"/>
          <p:cNvSpPr txBox="1">
            <a:spLocks noGrp="1"/>
          </p:cNvSpPr>
          <p:nvPr>
            <p:ph type="body" idx="5"/>
          </p:nvPr>
        </p:nvSpPr>
        <p:spPr>
          <a:xfrm>
            <a:off x="4572400" y="3083500"/>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12" name="Google Shape;112;p18"/>
          <p:cNvSpPr txBox="1">
            <a:spLocks noGrp="1"/>
          </p:cNvSpPr>
          <p:nvPr>
            <p:ph type="body" idx="6"/>
          </p:nvPr>
        </p:nvSpPr>
        <p:spPr>
          <a:xfrm>
            <a:off x="7997400"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13" name="Google Shape;113;p18"/>
          <p:cNvSpPr txBox="1">
            <a:spLocks noGrp="1"/>
          </p:cNvSpPr>
          <p:nvPr>
            <p:ph type="subTitle" idx="7"/>
          </p:nvPr>
        </p:nvSpPr>
        <p:spPr>
          <a:xfrm>
            <a:off x="1153267"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114" name="Google Shape;114;p18"/>
          <p:cNvSpPr txBox="1">
            <a:spLocks noGrp="1"/>
          </p:cNvSpPr>
          <p:nvPr>
            <p:ph type="subTitle" idx="8"/>
          </p:nvPr>
        </p:nvSpPr>
        <p:spPr>
          <a:xfrm>
            <a:off x="45720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115" name="Google Shape;115;p18"/>
          <p:cNvSpPr txBox="1">
            <a:spLocks noGrp="1"/>
          </p:cNvSpPr>
          <p:nvPr>
            <p:ph type="subTitle" idx="9"/>
          </p:nvPr>
        </p:nvSpPr>
        <p:spPr>
          <a:xfrm>
            <a:off x="79974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116" name="Google Shape;116;p18"/>
          <p:cNvSpPr txBox="1">
            <a:spLocks noGrp="1"/>
          </p:cNvSpPr>
          <p:nvPr>
            <p:ph type="body" idx="13"/>
          </p:nvPr>
        </p:nvSpPr>
        <p:spPr>
          <a:xfrm>
            <a:off x="1153267" y="53744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17" name="Google Shape;117;p18"/>
          <p:cNvSpPr txBox="1">
            <a:spLocks noGrp="1"/>
          </p:cNvSpPr>
          <p:nvPr>
            <p:ph type="body" idx="14"/>
          </p:nvPr>
        </p:nvSpPr>
        <p:spPr>
          <a:xfrm>
            <a:off x="4572400" y="5374401"/>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18" name="Google Shape;118;p18"/>
          <p:cNvSpPr txBox="1">
            <a:spLocks noGrp="1"/>
          </p:cNvSpPr>
          <p:nvPr>
            <p:ph type="body" idx="15"/>
          </p:nvPr>
        </p:nvSpPr>
        <p:spPr>
          <a:xfrm>
            <a:off x="7997400" y="5374401"/>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19" name="Google Shape;119;p18"/>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rtl="0">
              <a:spcBef>
                <a:spcPts val="0"/>
              </a:spcBef>
              <a:spcAft>
                <a:spcPts val="0"/>
              </a:spcAft>
              <a:buNone/>
              <a:defRPr>
                <a:solidFill>
                  <a:srgbClr val="6C503E"/>
                </a:solidFill>
                <a:latin typeface="PT Serif"/>
                <a:ea typeface="PT Serif"/>
                <a:cs typeface="PT Serif"/>
                <a:sym typeface="PT Serif"/>
              </a:defRPr>
            </a:lvl2pPr>
            <a:lvl3pPr lvl="2" rtl="0">
              <a:spcBef>
                <a:spcPts val="0"/>
              </a:spcBef>
              <a:spcAft>
                <a:spcPts val="0"/>
              </a:spcAft>
              <a:buNone/>
              <a:defRPr>
                <a:solidFill>
                  <a:srgbClr val="6C503E"/>
                </a:solidFill>
                <a:latin typeface="PT Serif"/>
                <a:ea typeface="PT Serif"/>
                <a:cs typeface="PT Serif"/>
                <a:sym typeface="PT Serif"/>
              </a:defRPr>
            </a:lvl3pPr>
            <a:lvl4pPr lvl="3" rtl="0">
              <a:spcBef>
                <a:spcPts val="0"/>
              </a:spcBef>
              <a:spcAft>
                <a:spcPts val="0"/>
              </a:spcAft>
              <a:buNone/>
              <a:defRPr>
                <a:solidFill>
                  <a:srgbClr val="6C503E"/>
                </a:solidFill>
                <a:latin typeface="PT Serif"/>
                <a:ea typeface="PT Serif"/>
                <a:cs typeface="PT Serif"/>
                <a:sym typeface="PT Serif"/>
              </a:defRPr>
            </a:lvl4pPr>
            <a:lvl5pPr lvl="4" rtl="0">
              <a:spcBef>
                <a:spcPts val="0"/>
              </a:spcBef>
              <a:spcAft>
                <a:spcPts val="0"/>
              </a:spcAft>
              <a:buNone/>
              <a:defRPr>
                <a:solidFill>
                  <a:srgbClr val="6C503E"/>
                </a:solidFill>
                <a:latin typeface="PT Serif"/>
                <a:ea typeface="PT Serif"/>
                <a:cs typeface="PT Serif"/>
                <a:sym typeface="PT Serif"/>
              </a:defRPr>
            </a:lvl5pPr>
            <a:lvl6pPr lvl="5" rtl="0">
              <a:spcBef>
                <a:spcPts val="0"/>
              </a:spcBef>
              <a:spcAft>
                <a:spcPts val="0"/>
              </a:spcAft>
              <a:buNone/>
              <a:defRPr>
                <a:solidFill>
                  <a:srgbClr val="6C503E"/>
                </a:solidFill>
                <a:latin typeface="PT Serif"/>
                <a:ea typeface="PT Serif"/>
                <a:cs typeface="PT Serif"/>
                <a:sym typeface="PT Serif"/>
              </a:defRPr>
            </a:lvl6pPr>
            <a:lvl7pPr lvl="6" rtl="0">
              <a:spcBef>
                <a:spcPts val="0"/>
              </a:spcBef>
              <a:spcAft>
                <a:spcPts val="0"/>
              </a:spcAft>
              <a:buNone/>
              <a:defRPr>
                <a:solidFill>
                  <a:srgbClr val="6C503E"/>
                </a:solidFill>
                <a:latin typeface="PT Serif"/>
                <a:ea typeface="PT Serif"/>
                <a:cs typeface="PT Serif"/>
                <a:sym typeface="PT Serif"/>
              </a:defRPr>
            </a:lvl7pPr>
            <a:lvl8pPr lvl="7" rtl="0">
              <a:spcBef>
                <a:spcPts val="0"/>
              </a:spcBef>
              <a:spcAft>
                <a:spcPts val="0"/>
              </a:spcAft>
              <a:buNone/>
              <a:defRPr>
                <a:solidFill>
                  <a:srgbClr val="6C503E"/>
                </a:solidFill>
                <a:latin typeface="PT Serif"/>
                <a:ea typeface="PT Serif"/>
                <a:cs typeface="PT Serif"/>
                <a:sym typeface="PT Serif"/>
              </a:defRPr>
            </a:lvl8pPr>
            <a:lvl9pPr lvl="8"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364052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background 2">
  <p:cSld name="Title + background 2">
    <p:spTree>
      <p:nvGrpSpPr>
        <p:cNvPr id="1" name="Shape 120"/>
        <p:cNvGrpSpPr/>
        <p:nvPr/>
      </p:nvGrpSpPr>
      <p:grpSpPr>
        <a:xfrm>
          <a:off x="0" y="0"/>
          <a:ext cx="0" cy="0"/>
          <a:chOff x="0" y="0"/>
          <a:chExt cx="0" cy="0"/>
        </a:xfrm>
      </p:grpSpPr>
      <p:pic>
        <p:nvPicPr>
          <p:cNvPr id="121" name="Google Shape;121;p1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122" name="Google Shape;122;p1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20541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23"/>
        <p:cNvGrpSpPr/>
        <p:nvPr/>
      </p:nvGrpSpPr>
      <p:grpSpPr>
        <a:xfrm>
          <a:off x="0" y="0"/>
          <a:ext cx="0" cy="0"/>
          <a:chOff x="0" y="0"/>
          <a:chExt cx="0" cy="0"/>
        </a:xfrm>
      </p:grpSpPr>
      <p:pic>
        <p:nvPicPr>
          <p:cNvPr id="124" name="Google Shape;124;p20"/>
          <p:cNvPicPr preferRelativeResize="0"/>
          <p:nvPr/>
        </p:nvPicPr>
        <p:blipFill>
          <a:blip r:embed="rId2">
            <a:alphaModFix/>
          </a:blip>
          <a:stretch>
            <a:fillRect/>
          </a:stretch>
        </p:blipFill>
        <p:spPr>
          <a:xfrm rot="10800000">
            <a:off x="5842001" y="-134534"/>
            <a:ext cx="9194033" cy="8951467"/>
          </a:xfrm>
          <a:prstGeom prst="rect">
            <a:avLst/>
          </a:prstGeom>
          <a:noFill/>
          <a:ln>
            <a:noFill/>
          </a:ln>
        </p:spPr>
      </p:pic>
      <p:pic>
        <p:nvPicPr>
          <p:cNvPr id="125" name="Google Shape;125;p20"/>
          <p:cNvPicPr preferRelativeResize="0"/>
          <p:nvPr/>
        </p:nvPicPr>
        <p:blipFill>
          <a:blip r:embed="rId2">
            <a:alphaModFix/>
          </a:blip>
          <a:stretch>
            <a:fillRect/>
          </a:stretch>
        </p:blipFill>
        <p:spPr>
          <a:xfrm>
            <a:off x="-2692399" y="-2322067"/>
            <a:ext cx="9194033" cy="8951467"/>
          </a:xfrm>
          <a:prstGeom prst="rect">
            <a:avLst/>
          </a:prstGeom>
          <a:noFill/>
          <a:ln>
            <a:noFill/>
          </a:ln>
        </p:spPr>
      </p:pic>
      <p:sp>
        <p:nvSpPr>
          <p:cNvPr id="126" name="Google Shape;126;p20"/>
          <p:cNvSpPr txBox="1">
            <a:spLocks noGrp="1"/>
          </p:cNvSpPr>
          <p:nvPr>
            <p:ph type="ctrTitle"/>
          </p:nvPr>
        </p:nvSpPr>
        <p:spPr>
          <a:xfrm>
            <a:off x="2236600" y="1149500"/>
            <a:ext cx="7718800" cy="121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rtl="0">
              <a:spcBef>
                <a:spcPts val="0"/>
              </a:spcBef>
              <a:spcAft>
                <a:spcPts val="0"/>
              </a:spcAft>
              <a:buSzPts val="4500"/>
              <a:buFont typeface="PT Serif"/>
              <a:buNone/>
              <a:defRPr sz="6000">
                <a:latin typeface="PT Serif"/>
                <a:ea typeface="PT Serif"/>
                <a:cs typeface="PT Serif"/>
                <a:sym typeface="PT Serif"/>
              </a:defRPr>
            </a:lvl2pPr>
            <a:lvl3pPr lvl="2" algn="ctr" rtl="0">
              <a:spcBef>
                <a:spcPts val="0"/>
              </a:spcBef>
              <a:spcAft>
                <a:spcPts val="0"/>
              </a:spcAft>
              <a:buSzPts val="4500"/>
              <a:buFont typeface="PT Serif"/>
              <a:buNone/>
              <a:defRPr sz="6000">
                <a:latin typeface="PT Serif"/>
                <a:ea typeface="PT Serif"/>
                <a:cs typeface="PT Serif"/>
                <a:sym typeface="PT Serif"/>
              </a:defRPr>
            </a:lvl3pPr>
            <a:lvl4pPr lvl="3" algn="ctr" rtl="0">
              <a:spcBef>
                <a:spcPts val="0"/>
              </a:spcBef>
              <a:spcAft>
                <a:spcPts val="0"/>
              </a:spcAft>
              <a:buSzPts val="4500"/>
              <a:buFont typeface="PT Serif"/>
              <a:buNone/>
              <a:defRPr sz="6000">
                <a:latin typeface="PT Serif"/>
                <a:ea typeface="PT Serif"/>
                <a:cs typeface="PT Serif"/>
                <a:sym typeface="PT Serif"/>
              </a:defRPr>
            </a:lvl4pPr>
            <a:lvl5pPr lvl="4" algn="ctr" rtl="0">
              <a:spcBef>
                <a:spcPts val="0"/>
              </a:spcBef>
              <a:spcAft>
                <a:spcPts val="0"/>
              </a:spcAft>
              <a:buSzPts val="4500"/>
              <a:buFont typeface="PT Serif"/>
              <a:buNone/>
              <a:defRPr sz="6000">
                <a:latin typeface="PT Serif"/>
                <a:ea typeface="PT Serif"/>
                <a:cs typeface="PT Serif"/>
                <a:sym typeface="PT Serif"/>
              </a:defRPr>
            </a:lvl5pPr>
            <a:lvl6pPr lvl="5" algn="ctr" rtl="0">
              <a:spcBef>
                <a:spcPts val="0"/>
              </a:spcBef>
              <a:spcAft>
                <a:spcPts val="0"/>
              </a:spcAft>
              <a:buSzPts val="4500"/>
              <a:buFont typeface="PT Serif"/>
              <a:buNone/>
              <a:defRPr sz="6000">
                <a:latin typeface="PT Serif"/>
                <a:ea typeface="PT Serif"/>
                <a:cs typeface="PT Serif"/>
                <a:sym typeface="PT Serif"/>
              </a:defRPr>
            </a:lvl6pPr>
            <a:lvl7pPr lvl="6" algn="ctr" rtl="0">
              <a:spcBef>
                <a:spcPts val="0"/>
              </a:spcBef>
              <a:spcAft>
                <a:spcPts val="0"/>
              </a:spcAft>
              <a:buSzPts val="4500"/>
              <a:buFont typeface="PT Serif"/>
              <a:buNone/>
              <a:defRPr sz="6000">
                <a:latin typeface="PT Serif"/>
                <a:ea typeface="PT Serif"/>
                <a:cs typeface="PT Serif"/>
                <a:sym typeface="PT Serif"/>
              </a:defRPr>
            </a:lvl7pPr>
            <a:lvl8pPr lvl="7" algn="ctr" rtl="0">
              <a:spcBef>
                <a:spcPts val="0"/>
              </a:spcBef>
              <a:spcAft>
                <a:spcPts val="0"/>
              </a:spcAft>
              <a:buSzPts val="4500"/>
              <a:buFont typeface="PT Serif"/>
              <a:buNone/>
              <a:defRPr sz="6000">
                <a:latin typeface="PT Serif"/>
                <a:ea typeface="PT Serif"/>
                <a:cs typeface="PT Serif"/>
                <a:sym typeface="PT Serif"/>
              </a:defRPr>
            </a:lvl8pPr>
            <a:lvl9pPr lvl="8" algn="ctr" rtl="0">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27" name="Google Shape;127;p20"/>
          <p:cNvSpPr txBox="1">
            <a:spLocks noGrp="1"/>
          </p:cNvSpPr>
          <p:nvPr>
            <p:ph type="subTitle" idx="1"/>
          </p:nvPr>
        </p:nvSpPr>
        <p:spPr>
          <a:xfrm>
            <a:off x="2981800" y="2315700"/>
            <a:ext cx="6228400" cy="15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46652"/>
              </a:buClr>
              <a:buSzPts val="1600"/>
              <a:buNone/>
              <a:defRPr sz="2133">
                <a:solidFill>
                  <a:srgbClr val="44665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dirty="0"/>
          </a:p>
        </p:txBody>
      </p:sp>
      <p:sp>
        <p:nvSpPr>
          <p:cNvPr id="128" name="Google Shape;128;p20"/>
          <p:cNvSpPr txBox="1"/>
          <p:nvPr/>
        </p:nvSpPr>
        <p:spPr>
          <a:xfrm>
            <a:off x="3886200" y="4774100"/>
            <a:ext cx="4419600" cy="991600"/>
          </a:xfrm>
          <a:prstGeom prst="rect">
            <a:avLst/>
          </a:prstGeom>
          <a:noFill/>
          <a:ln>
            <a:noFill/>
          </a:ln>
        </p:spPr>
        <p:txBody>
          <a:bodyPr spcFirstLastPara="1" wrap="square" lIns="121900" tIns="121900" rIns="121900" bIns="121900" anchor="b" anchorCtr="0">
            <a:noAutofit/>
          </a:bodyPr>
          <a:lstStyle/>
          <a:p>
            <a:pPr algn="ctr">
              <a:lnSpc>
                <a:spcPct val="115000"/>
              </a:lnSpc>
              <a:spcBef>
                <a:spcPts val="400"/>
              </a:spcBef>
              <a:buClr>
                <a:srgbClr val="000000"/>
              </a:buClr>
              <a:buFont typeface="Arial"/>
              <a:buNone/>
            </a:pPr>
            <a:r>
              <a:rPr lang="en" sz="1333" kern="0" dirty="0">
                <a:solidFill>
                  <a:srgbClr val="6C503E"/>
                </a:solidFill>
                <a:ea typeface="Chivo"/>
                <a:cs typeface="Arial" panose="020B0604020202020204" pitchFamily="34" charset="0"/>
                <a:sym typeface="Chivo"/>
              </a:rPr>
              <a:t>CREDITS: This presentation template was created by </a:t>
            </a:r>
            <a:r>
              <a:rPr lang="en" sz="1333" b="1" kern="0" dirty="0">
                <a:solidFill>
                  <a:srgbClr val="6C503E"/>
                </a:solidFill>
                <a:uFill>
                  <a:noFill/>
                </a:uFill>
                <a:ea typeface="Chivo"/>
                <a:cs typeface="Arial" panose="020B0604020202020204" pitchFamily="34" charset="0"/>
                <a:sym typeface="Chivo"/>
                <a:hlinkClick r:id="rId3">
                  <a:extLst>
                    <a:ext uri="{A12FA001-AC4F-418D-AE19-62706E023703}">
                      <ahyp:hlinkClr xmlns:ahyp="http://schemas.microsoft.com/office/drawing/2018/hyperlinkcolor" xmlns="" val="tx"/>
                    </a:ext>
                  </a:extLst>
                </a:hlinkClick>
              </a:rPr>
              <a:t>Slidesgo</a:t>
            </a:r>
            <a:r>
              <a:rPr lang="en" sz="1333" b="1" kern="0" dirty="0">
                <a:solidFill>
                  <a:srgbClr val="6C503E"/>
                </a:solidFill>
                <a:ea typeface="Chivo"/>
                <a:cs typeface="Arial" panose="020B0604020202020204" pitchFamily="34" charset="0"/>
                <a:sym typeface="Chivo"/>
              </a:rPr>
              <a:t>,</a:t>
            </a:r>
            <a:r>
              <a:rPr lang="en" sz="1333" kern="0" dirty="0">
                <a:solidFill>
                  <a:srgbClr val="6C503E"/>
                </a:solidFill>
                <a:ea typeface="Chivo"/>
                <a:cs typeface="Arial" panose="020B0604020202020204" pitchFamily="34" charset="0"/>
                <a:sym typeface="Chivo"/>
              </a:rPr>
              <a:t> including icons by </a:t>
            </a:r>
            <a:r>
              <a:rPr lang="en" sz="1333" b="1" kern="0" dirty="0">
                <a:solidFill>
                  <a:srgbClr val="6C503E"/>
                </a:solidFill>
                <a:uFill>
                  <a:noFill/>
                </a:uFill>
                <a:ea typeface="Chivo"/>
                <a:cs typeface="Arial" panose="020B0604020202020204" pitchFamily="34" charset="0"/>
                <a:sym typeface="Chivo"/>
                <a:hlinkClick r:id="rId4">
                  <a:extLst>
                    <a:ext uri="{A12FA001-AC4F-418D-AE19-62706E023703}">
                      <ahyp:hlinkClr xmlns:ahyp="http://schemas.microsoft.com/office/drawing/2018/hyperlinkcolor" xmlns="" val="tx"/>
                    </a:ext>
                  </a:extLst>
                </a:hlinkClick>
              </a:rPr>
              <a:t>Flaticon</a:t>
            </a:r>
            <a:r>
              <a:rPr lang="en" sz="1333" kern="0" dirty="0">
                <a:solidFill>
                  <a:srgbClr val="6C503E"/>
                </a:solidFill>
                <a:ea typeface="Chivo"/>
                <a:cs typeface="Arial" panose="020B0604020202020204" pitchFamily="34" charset="0"/>
                <a:sym typeface="Chivo"/>
              </a:rPr>
              <a:t>, and infographics &amp; images by </a:t>
            </a:r>
            <a:r>
              <a:rPr lang="en" sz="1333" b="1" kern="0" dirty="0">
                <a:solidFill>
                  <a:srgbClr val="6C503E"/>
                </a:solidFill>
                <a:uFill>
                  <a:noFill/>
                </a:uFill>
                <a:ea typeface="Chivo"/>
                <a:cs typeface="Arial" panose="020B0604020202020204" pitchFamily="34" charset="0"/>
                <a:sym typeface="Chivo"/>
                <a:hlinkClick r:id="rId5">
                  <a:extLst>
                    <a:ext uri="{A12FA001-AC4F-418D-AE19-62706E023703}">
                      <ahyp:hlinkClr xmlns:ahyp="http://schemas.microsoft.com/office/drawing/2018/hyperlinkcolor" xmlns="" val="tx"/>
                    </a:ext>
                  </a:extLst>
                </a:hlinkClick>
              </a:rPr>
              <a:t>Freepik</a:t>
            </a:r>
            <a:endParaRPr sz="1333" b="1" kern="0" dirty="0">
              <a:solidFill>
                <a:srgbClr val="6C503E"/>
              </a:solidFill>
              <a:ea typeface="Chivo"/>
              <a:cs typeface="Arial" panose="020B0604020202020204" pitchFamily="34" charset="0"/>
              <a:sym typeface="Chivo"/>
            </a:endParaRPr>
          </a:p>
        </p:txBody>
      </p:sp>
    </p:spTree>
    <p:extLst>
      <p:ext uri="{BB962C8B-B14F-4D97-AF65-F5344CB8AC3E}">
        <p14:creationId xmlns:p14="http://schemas.microsoft.com/office/powerpoint/2010/main" val="8826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36" name="Google Shape;136;p23"/>
          <p:cNvPicPr preferRelativeResize="0"/>
          <p:nvPr/>
        </p:nvPicPr>
        <p:blipFill>
          <a:blip r:embed="rId2">
            <a:alphaModFix/>
          </a:blip>
          <a:stretch>
            <a:fillRect/>
          </a:stretch>
        </p:blipFill>
        <p:spPr>
          <a:xfrm flipH="1">
            <a:off x="-1752600" y="-435383"/>
            <a:ext cx="3968968" cy="7728768"/>
          </a:xfrm>
          <a:prstGeom prst="rect">
            <a:avLst/>
          </a:prstGeom>
          <a:noFill/>
          <a:ln>
            <a:noFill/>
          </a:ln>
        </p:spPr>
      </p:pic>
    </p:spTree>
    <p:extLst>
      <p:ext uri="{BB962C8B-B14F-4D97-AF65-F5344CB8AC3E}">
        <p14:creationId xmlns:p14="http://schemas.microsoft.com/office/powerpoint/2010/main" val="770206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137"/>
        <p:cNvGrpSpPr/>
        <p:nvPr/>
      </p:nvGrpSpPr>
      <p:grpSpPr>
        <a:xfrm>
          <a:off x="0" y="0"/>
          <a:ext cx="0" cy="0"/>
          <a:chOff x="0" y="0"/>
          <a:chExt cx="0" cy="0"/>
        </a:xfrm>
      </p:grpSpPr>
      <p:sp>
        <p:nvSpPr>
          <p:cNvPr id="138" name="Google Shape;138;p24"/>
          <p:cNvSpPr txBox="1">
            <a:spLocks noGrp="1"/>
          </p:cNvSpPr>
          <p:nvPr>
            <p:ph type="subTitle" idx="1"/>
          </p:nvPr>
        </p:nvSpPr>
        <p:spPr>
          <a:xfrm>
            <a:off x="1422017" y="2447100"/>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139" name="Google Shape;139;p24"/>
          <p:cNvSpPr txBox="1">
            <a:spLocks noGrp="1"/>
          </p:cNvSpPr>
          <p:nvPr>
            <p:ph type="subTitle" idx="2"/>
          </p:nvPr>
        </p:nvSpPr>
        <p:spPr>
          <a:xfrm>
            <a:off x="6663181" y="2447100"/>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140" name="Google Shape;140;p24"/>
          <p:cNvSpPr txBox="1">
            <a:spLocks noGrp="1"/>
          </p:cNvSpPr>
          <p:nvPr>
            <p:ph type="body" idx="3"/>
          </p:nvPr>
        </p:nvSpPr>
        <p:spPr>
          <a:xfrm>
            <a:off x="168861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41" name="Google Shape;141;p24"/>
          <p:cNvSpPr txBox="1">
            <a:spLocks noGrp="1"/>
          </p:cNvSpPr>
          <p:nvPr>
            <p:ph type="body" idx="4"/>
          </p:nvPr>
        </p:nvSpPr>
        <p:spPr>
          <a:xfrm>
            <a:off x="693036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42" name="Google Shape;142;p24"/>
          <p:cNvSpPr txBox="1">
            <a:spLocks noGrp="1"/>
          </p:cNvSpPr>
          <p:nvPr>
            <p:ph type="subTitle" idx="5"/>
          </p:nvPr>
        </p:nvSpPr>
        <p:spPr>
          <a:xfrm>
            <a:off x="1422017" y="4738003"/>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143" name="Google Shape;143;p24"/>
          <p:cNvSpPr txBox="1">
            <a:spLocks noGrp="1"/>
          </p:cNvSpPr>
          <p:nvPr>
            <p:ph type="subTitle" idx="6"/>
          </p:nvPr>
        </p:nvSpPr>
        <p:spPr>
          <a:xfrm>
            <a:off x="6663181" y="4738003"/>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144" name="Google Shape;144;p24"/>
          <p:cNvSpPr txBox="1">
            <a:spLocks noGrp="1"/>
          </p:cNvSpPr>
          <p:nvPr>
            <p:ph type="body" idx="7"/>
          </p:nvPr>
        </p:nvSpPr>
        <p:spPr>
          <a:xfrm>
            <a:off x="168861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45" name="Google Shape;145;p24"/>
          <p:cNvSpPr txBox="1">
            <a:spLocks noGrp="1"/>
          </p:cNvSpPr>
          <p:nvPr>
            <p:ph type="body" idx="8"/>
          </p:nvPr>
        </p:nvSpPr>
        <p:spPr>
          <a:xfrm>
            <a:off x="693036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46" name="Google Shape;146;p2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47" name="Google Shape;147;p2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132825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09600" y="6245225"/>
            <a:ext cx="2844800" cy="476251"/>
          </a:xfrm>
          <a:prstGeom prst="rect">
            <a:avLst/>
          </a:prstGeom>
          <a:ln/>
        </p:spPr>
        <p:txBody>
          <a:bodyPr/>
          <a:lstStyle>
            <a:lvl1pPr>
              <a:defRPr>
                <a:latin typeface="Arial Nova" panose="020B0604020202020204" pitchFamily="34" charset="0"/>
              </a:defRPr>
            </a:lvl1pPr>
          </a:lstStyle>
          <a:p>
            <a:pPr>
              <a:buClr>
                <a:srgbClr val="000000"/>
              </a:buClr>
              <a:buFont typeface="Arial"/>
              <a:buNone/>
              <a:defRPr/>
            </a:pPr>
            <a:endParaRPr lang="en-US" sz="1867" kern="0" dirty="0">
              <a:solidFill>
                <a:srgbClr val="000000"/>
              </a:solidFill>
              <a:cs typeface="Arial"/>
              <a:sym typeface="Arial"/>
            </a:endParaRPr>
          </a:p>
        </p:txBody>
      </p:sp>
      <p:sp>
        <p:nvSpPr>
          <p:cNvPr id="5" name="Rectangle 5"/>
          <p:cNvSpPr>
            <a:spLocks noGrp="1" noChangeArrowheads="1"/>
          </p:cNvSpPr>
          <p:nvPr>
            <p:ph type="ftr" sz="quarter" idx="11"/>
          </p:nvPr>
        </p:nvSpPr>
        <p:spPr>
          <a:xfrm>
            <a:off x="4165600" y="6245225"/>
            <a:ext cx="3860800" cy="476251"/>
          </a:xfrm>
          <a:prstGeom prst="rect">
            <a:avLst/>
          </a:prstGeom>
          <a:ln/>
        </p:spPr>
        <p:txBody>
          <a:bodyPr/>
          <a:lstStyle>
            <a:lvl1pPr>
              <a:defRPr>
                <a:latin typeface="Arial Nova" panose="020B0604020202020204" pitchFamily="34" charset="0"/>
              </a:defRPr>
            </a:lvl1pPr>
          </a:lstStyle>
          <a:p>
            <a:pPr>
              <a:buClr>
                <a:srgbClr val="000000"/>
              </a:buClr>
              <a:buFont typeface="Arial"/>
              <a:buNone/>
              <a:defRPr/>
            </a:pPr>
            <a:endParaRPr lang="en-US" sz="1867" kern="0" dirty="0">
              <a:solidFill>
                <a:srgbClr val="000000"/>
              </a:solidFill>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fld id="{2DEA23E4-0F66-47AE-83FE-AE277D182C1E}" type="slidenum">
              <a:rPr lang="en-US" smtClean="0">
                <a:solidFill>
                  <a:srgbClr val="6C503E"/>
                </a:solidFill>
              </a:rPr>
              <a:pPr/>
              <a:t>‹#›</a:t>
            </a:fld>
            <a:endParaRPr lang="en-US" dirty="0">
              <a:solidFill>
                <a:srgbClr val="6C503E"/>
              </a:solidFill>
            </a:endParaRPr>
          </a:p>
        </p:txBody>
      </p:sp>
    </p:spTree>
    <p:extLst>
      <p:ext uri="{BB962C8B-B14F-4D97-AF65-F5344CB8AC3E}">
        <p14:creationId xmlns:p14="http://schemas.microsoft.com/office/powerpoint/2010/main" val="1754253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4C8B08F-A555-4A59-B270-E6A70B7517C4}" type="datetimeFigureOut">
              <a:rPr lang="en-US" smtClean="0"/>
              <a:t>7/30/2022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4C095DE-667F-46C6-A827-1621A62BD6B5}" type="slidenum">
              <a:rPr lang="en-US" smtClean="0"/>
              <a:t>‹#›</a:t>
            </a:fld>
            <a:endParaRPr lang="en-US"/>
          </a:p>
        </p:txBody>
      </p:sp>
    </p:spTree>
    <p:extLst>
      <p:ext uri="{BB962C8B-B14F-4D97-AF65-F5344CB8AC3E}">
        <p14:creationId xmlns:p14="http://schemas.microsoft.com/office/powerpoint/2010/main" val="1653003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000"/>
              <a:buFont typeface="Playfair Display"/>
              <a:buNone/>
              <a:defRPr sz="5333" b="1">
                <a:solidFill>
                  <a:schemeClr val="accent2"/>
                </a:solidFill>
                <a:latin typeface="Playfair Display"/>
                <a:ea typeface="Playfair Display"/>
                <a:cs typeface="Playfair Display"/>
                <a:sym typeface="Playfair Displa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999999"/>
              </a:buClr>
              <a:buSzPts val="1200"/>
              <a:buFont typeface="Merriweather Light"/>
              <a:buNone/>
              <a:defRPr sz="1600">
                <a:solidFill>
                  <a:srgbClr val="999999"/>
                </a:solidFill>
                <a:latin typeface="Arial Nova" panose="020B0604020202020204" pitchFamily="34" charset="0"/>
                <a:ea typeface="Arial Nova" panose="020B0604020202020204" pitchFamily="34" charset="0"/>
                <a:cs typeface="Arial" panose="020B0604020202020204" pitchFamily="34" charset="0"/>
                <a:sym typeface="Merriweather Light"/>
              </a:defRPr>
            </a:lvl1pPr>
            <a:lvl2pPr lvl="1" algn="ctr">
              <a:lnSpc>
                <a:spcPct val="100000"/>
              </a:lnSpc>
              <a:spcBef>
                <a:spcPts val="0"/>
              </a:spcBef>
              <a:spcAft>
                <a:spcPts val="0"/>
              </a:spcAft>
              <a:buSzPts val="1800"/>
              <a:buFont typeface="Merriweather Light"/>
              <a:buNone/>
              <a:defRPr sz="2400">
                <a:latin typeface="Merriweather Light"/>
                <a:ea typeface="Merriweather Light"/>
                <a:cs typeface="Merriweather Light"/>
                <a:sym typeface="Merriweather Light"/>
              </a:defRPr>
            </a:lvl2pPr>
            <a:lvl3pPr lvl="2" algn="ctr">
              <a:lnSpc>
                <a:spcPct val="100000"/>
              </a:lnSpc>
              <a:spcBef>
                <a:spcPts val="0"/>
              </a:spcBef>
              <a:spcAft>
                <a:spcPts val="0"/>
              </a:spcAft>
              <a:buSzPts val="1800"/>
              <a:buFont typeface="Merriweather Light"/>
              <a:buNone/>
              <a:defRPr sz="2400">
                <a:latin typeface="Merriweather Light"/>
                <a:ea typeface="Merriweather Light"/>
                <a:cs typeface="Merriweather Light"/>
                <a:sym typeface="Merriweather Light"/>
              </a:defRPr>
            </a:lvl3pPr>
            <a:lvl4pPr lvl="3" algn="ctr">
              <a:lnSpc>
                <a:spcPct val="100000"/>
              </a:lnSpc>
              <a:spcBef>
                <a:spcPts val="0"/>
              </a:spcBef>
              <a:spcAft>
                <a:spcPts val="0"/>
              </a:spcAft>
              <a:buSzPts val="1800"/>
              <a:buFont typeface="Merriweather Light"/>
              <a:buNone/>
              <a:defRPr sz="2400">
                <a:latin typeface="Merriweather Light"/>
                <a:ea typeface="Merriweather Light"/>
                <a:cs typeface="Merriweather Light"/>
                <a:sym typeface="Merriweather Light"/>
              </a:defRPr>
            </a:lvl4pPr>
            <a:lvl5pPr lvl="4" algn="ctr">
              <a:lnSpc>
                <a:spcPct val="100000"/>
              </a:lnSpc>
              <a:spcBef>
                <a:spcPts val="0"/>
              </a:spcBef>
              <a:spcAft>
                <a:spcPts val="0"/>
              </a:spcAft>
              <a:buSzPts val="1800"/>
              <a:buFont typeface="Merriweather Light"/>
              <a:buNone/>
              <a:defRPr sz="2400">
                <a:latin typeface="Merriweather Light"/>
                <a:ea typeface="Merriweather Light"/>
                <a:cs typeface="Merriweather Light"/>
                <a:sym typeface="Merriweather Light"/>
              </a:defRPr>
            </a:lvl5pPr>
            <a:lvl6pPr lvl="5" algn="ctr">
              <a:lnSpc>
                <a:spcPct val="100000"/>
              </a:lnSpc>
              <a:spcBef>
                <a:spcPts val="0"/>
              </a:spcBef>
              <a:spcAft>
                <a:spcPts val="0"/>
              </a:spcAft>
              <a:buSzPts val="1800"/>
              <a:buFont typeface="Merriweather Light"/>
              <a:buNone/>
              <a:defRPr sz="2400">
                <a:latin typeface="Merriweather Light"/>
                <a:ea typeface="Merriweather Light"/>
                <a:cs typeface="Merriweather Light"/>
                <a:sym typeface="Merriweather Light"/>
              </a:defRPr>
            </a:lvl6pPr>
            <a:lvl7pPr lvl="6" algn="ctr">
              <a:lnSpc>
                <a:spcPct val="100000"/>
              </a:lnSpc>
              <a:spcBef>
                <a:spcPts val="0"/>
              </a:spcBef>
              <a:spcAft>
                <a:spcPts val="0"/>
              </a:spcAft>
              <a:buSzPts val="1800"/>
              <a:buFont typeface="Merriweather Light"/>
              <a:buNone/>
              <a:defRPr sz="2400">
                <a:latin typeface="Merriweather Light"/>
                <a:ea typeface="Merriweather Light"/>
                <a:cs typeface="Merriweather Light"/>
                <a:sym typeface="Merriweather Light"/>
              </a:defRPr>
            </a:lvl7pPr>
            <a:lvl8pPr lvl="7" algn="ctr">
              <a:lnSpc>
                <a:spcPct val="100000"/>
              </a:lnSpc>
              <a:spcBef>
                <a:spcPts val="0"/>
              </a:spcBef>
              <a:spcAft>
                <a:spcPts val="0"/>
              </a:spcAft>
              <a:buSzPts val="1800"/>
              <a:buFont typeface="Merriweather Light"/>
              <a:buNone/>
              <a:defRPr sz="2400">
                <a:latin typeface="Merriweather Light"/>
                <a:ea typeface="Merriweather Light"/>
                <a:cs typeface="Merriweather Light"/>
                <a:sym typeface="Merriweather Light"/>
              </a:defRPr>
            </a:lvl8pPr>
            <a:lvl9pPr lvl="8" algn="ctr">
              <a:lnSpc>
                <a:spcPct val="100000"/>
              </a:lnSpc>
              <a:spcBef>
                <a:spcPts val="0"/>
              </a:spcBef>
              <a:spcAft>
                <a:spcPts val="0"/>
              </a:spcAft>
              <a:buSzPts val="1800"/>
              <a:buFont typeface="Merriweather Light"/>
              <a:buNone/>
              <a:defRPr sz="2400">
                <a:latin typeface="Merriweather Light"/>
                <a:ea typeface="Merriweather Light"/>
                <a:cs typeface="Merriweather Light"/>
                <a:sym typeface="Merriweather Light"/>
              </a:defRPr>
            </a:lvl9pPr>
          </a:lstStyle>
          <a:p>
            <a:endParaRPr dirty="0"/>
          </a:p>
        </p:txBody>
      </p:sp>
    </p:spTree>
    <p:extLst>
      <p:ext uri="{BB962C8B-B14F-4D97-AF65-F5344CB8AC3E}">
        <p14:creationId xmlns:p14="http://schemas.microsoft.com/office/powerpoint/2010/main" val="153983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type="secHead">
  <p:cSld name="QUOTE">
    <p:spTree>
      <p:nvGrpSpPr>
        <p:cNvPr id="1" name="Shape 15"/>
        <p:cNvGrpSpPr/>
        <p:nvPr/>
      </p:nvGrpSpPr>
      <p:grpSpPr>
        <a:xfrm>
          <a:off x="0" y="0"/>
          <a:ext cx="0" cy="0"/>
          <a:chOff x="0" y="0"/>
          <a:chExt cx="0" cy="0"/>
        </a:xfrm>
      </p:grpSpPr>
      <p:sp>
        <p:nvSpPr>
          <p:cNvPr id="16" name="Google Shape;16;p4"/>
          <p:cNvSpPr/>
          <p:nvPr/>
        </p:nvSpPr>
        <p:spPr>
          <a:xfrm>
            <a:off x="1831000" y="1624600"/>
            <a:ext cx="8530000" cy="3608800"/>
          </a:xfrm>
          <a:prstGeom prst="rect">
            <a:avLst/>
          </a:prstGeom>
          <a:noFill/>
          <a:ln w="2857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17" name="Google Shape;17;p4"/>
          <p:cNvSpPr txBox="1">
            <a:spLocks noGrp="1"/>
          </p:cNvSpPr>
          <p:nvPr>
            <p:ph type="title"/>
          </p:nvPr>
        </p:nvSpPr>
        <p:spPr>
          <a:xfrm>
            <a:off x="2949400" y="2204200"/>
            <a:ext cx="6293200" cy="244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8" name="Google Shape;18;p4"/>
          <p:cNvSpPr txBox="1">
            <a:spLocks noGrp="1"/>
          </p:cNvSpPr>
          <p:nvPr>
            <p:ph type="subTitle" idx="1"/>
          </p:nvPr>
        </p:nvSpPr>
        <p:spPr>
          <a:xfrm>
            <a:off x="6858000" y="3961067"/>
            <a:ext cx="2748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600">
                <a:solidFill>
                  <a:srgbClr val="999999"/>
                </a:solidFill>
                <a:latin typeface="Arial Nova" panose="020B0604020202020204" pitchFamily="34" charset="0"/>
                <a:ea typeface="Arial Nova" panose="020B0604020202020204" pitchFamily="34" charset="0"/>
                <a:cs typeface="Arial" panose="020B0604020202020204" pitchFamily="34" charset="0"/>
                <a:sym typeface="Merriweather Light"/>
              </a:defRPr>
            </a:lvl1pPr>
            <a:lvl2pPr lvl="1"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dirty="0"/>
          </a:p>
        </p:txBody>
      </p:sp>
    </p:spTree>
    <p:extLst>
      <p:ext uri="{BB962C8B-B14F-4D97-AF65-F5344CB8AC3E}">
        <p14:creationId xmlns:p14="http://schemas.microsoft.com/office/powerpoint/2010/main" val="135069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010633" y="520500"/>
            <a:ext cx="6533200" cy="144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pic>
        <p:nvPicPr>
          <p:cNvPr id="63" name="Google Shape;63;p12"/>
          <p:cNvPicPr preferRelativeResize="0"/>
          <p:nvPr/>
        </p:nvPicPr>
        <p:blipFill>
          <a:blip r:embed="rId2">
            <a:alphaModFix/>
          </a:blip>
          <a:stretch>
            <a:fillRect/>
          </a:stretch>
        </p:blipFill>
        <p:spPr>
          <a:xfrm>
            <a:off x="10271743" y="-781266"/>
            <a:ext cx="4574165" cy="3066633"/>
          </a:xfrm>
          <a:prstGeom prst="rect">
            <a:avLst/>
          </a:prstGeom>
          <a:noFill/>
          <a:ln>
            <a:noFill/>
          </a:ln>
        </p:spPr>
      </p:pic>
      <p:pic>
        <p:nvPicPr>
          <p:cNvPr id="64" name="Google Shape;64;p12"/>
          <p:cNvPicPr preferRelativeResize="0"/>
          <p:nvPr/>
        </p:nvPicPr>
        <p:blipFill>
          <a:blip r:embed="rId2">
            <a:alphaModFix/>
          </a:blip>
          <a:stretch>
            <a:fillRect/>
          </a:stretch>
        </p:blipFill>
        <p:spPr>
          <a:xfrm>
            <a:off x="-1361257" y="5002334"/>
            <a:ext cx="4574165" cy="3066633"/>
          </a:xfrm>
          <a:prstGeom prst="rect">
            <a:avLst/>
          </a:prstGeom>
          <a:noFill/>
          <a:ln>
            <a:noFill/>
          </a:ln>
        </p:spPr>
      </p:pic>
      <p:sp>
        <p:nvSpPr>
          <p:cNvPr id="65" name="Google Shape;65;p12"/>
          <p:cNvSpPr txBox="1">
            <a:spLocks noGrp="1"/>
          </p:cNvSpPr>
          <p:nvPr>
            <p:ph type="subTitle" idx="1"/>
          </p:nvPr>
        </p:nvSpPr>
        <p:spPr>
          <a:xfrm>
            <a:off x="1056100" y="1439233"/>
            <a:ext cx="5428400" cy="234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Arial Nova" panose="020B0604020202020204" pitchFamily="34" charset="0"/>
                <a:ea typeface="Arial Nova" panose="020B0604020202020204" pitchFamily="34" charset="0"/>
                <a:cs typeface="Arial" panose="020B0604020202020204" pitchFamily="34" charset="0"/>
                <a:sym typeface="Merriweather Light"/>
              </a:defRPr>
            </a:lvl1pPr>
            <a:lvl2pPr lvl="1"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dirty="0"/>
          </a:p>
        </p:txBody>
      </p:sp>
    </p:spTree>
    <p:extLst>
      <p:ext uri="{BB962C8B-B14F-4D97-AF65-F5344CB8AC3E}">
        <p14:creationId xmlns:p14="http://schemas.microsoft.com/office/powerpoint/2010/main" val="118754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8" name="Google Shape;28;p5"/>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1317033" y="4607600"/>
            <a:ext cx="4436400" cy="14932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sz="2133">
                <a:latin typeface="Arial" panose="020B0604020202020204" pitchFamily="34" charset="0"/>
                <a:cs typeface="Arial" panose="020B0604020202020204" pitchFamily="34" charset="0"/>
              </a:defRPr>
            </a:lvl1pPr>
            <a:lvl2pPr marL="1219170" lvl="1" indent="-440256" algn="ctr">
              <a:spcBef>
                <a:spcPts val="2133"/>
              </a:spcBef>
              <a:spcAft>
                <a:spcPts val="0"/>
              </a:spcAft>
              <a:buSzPts val="1600"/>
              <a:buChar char="○"/>
              <a:defRPr sz="2133"/>
            </a:lvl2pPr>
            <a:lvl3pPr marL="1828754" lvl="2" indent="-440256" algn="ctr">
              <a:spcBef>
                <a:spcPts val="2133"/>
              </a:spcBef>
              <a:spcAft>
                <a:spcPts val="0"/>
              </a:spcAft>
              <a:buSzPts val="1600"/>
              <a:buChar char="■"/>
              <a:defRPr sz="2133"/>
            </a:lvl3pPr>
            <a:lvl4pPr marL="2438339" lvl="3" indent="-440256" algn="ctr">
              <a:spcBef>
                <a:spcPts val="2133"/>
              </a:spcBef>
              <a:spcAft>
                <a:spcPts val="0"/>
              </a:spcAft>
              <a:buSzPts val="1600"/>
              <a:buChar char="●"/>
              <a:defRPr sz="2133"/>
            </a:lvl4pPr>
            <a:lvl5pPr marL="3047924" lvl="4" indent="-440256" algn="ctr">
              <a:spcBef>
                <a:spcPts val="2133"/>
              </a:spcBef>
              <a:spcAft>
                <a:spcPts val="0"/>
              </a:spcAft>
              <a:buSzPts val="1600"/>
              <a:buChar char="○"/>
              <a:defRPr sz="2133"/>
            </a:lvl5pPr>
            <a:lvl6pPr marL="3657509" lvl="5" indent="-440256" algn="ctr">
              <a:spcBef>
                <a:spcPts val="2133"/>
              </a:spcBef>
              <a:spcAft>
                <a:spcPts val="0"/>
              </a:spcAft>
              <a:buSzPts val="1600"/>
              <a:buChar char="■"/>
              <a:defRPr sz="2133"/>
            </a:lvl6pPr>
            <a:lvl7pPr marL="4267093" lvl="6" indent="-440256" algn="ctr">
              <a:spcBef>
                <a:spcPts val="2133"/>
              </a:spcBef>
              <a:spcAft>
                <a:spcPts val="0"/>
              </a:spcAft>
              <a:buSzPts val="1600"/>
              <a:buChar char="●"/>
              <a:defRPr sz="2133"/>
            </a:lvl7pPr>
            <a:lvl8pPr marL="4876678" lvl="7" indent="-440256" algn="ctr">
              <a:spcBef>
                <a:spcPts val="2133"/>
              </a:spcBef>
              <a:spcAft>
                <a:spcPts val="0"/>
              </a:spcAft>
              <a:buSzPts val="1600"/>
              <a:buChar char="○"/>
              <a:defRPr sz="2133"/>
            </a:lvl8pPr>
            <a:lvl9pPr marL="5486263" lvl="8" indent="-440256" algn="ctr">
              <a:spcBef>
                <a:spcPts val="2133"/>
              </a:spcBef>
              <a:spcAft>
                <a:spcPts val="2133"/>
              </a:spcAft>
              <a:buSzPts val="1600"/>
              <a:buChar char="■"/>
              <a:defRPr sz="2133"/>
            </a:lvl9pPr>
          </a:lstStyle>
          <a:p>
            <a:endParaRPr dirty="0"/>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6C503E"/>
                </a:solidFill>
              </a:rPr>
              <a:pPr/>
              <a:t>‹#›</a:t>
            </a:fld>
            <a:endParaRPr lang="en" dirty="0">
              <a:solidFill>
                <a:srgbClr val="6C503E"/>
              </a:solidFill>
            </a:endParaRPr>
          </a:p>
        </p:txBody>
      </p:sp>
      <p:sp>
        <p:nvSpPr>
          <p:cNvPr id="31" name="Google Shape;31;p5"/>
          <p:cNvSpPr txBox="1">
            <a:spLocks noGrp="1"/>
          </p:cNvSpPr>
          <p:nvPr>
            <p:ph type="body" idx="2"/>
          </p:nvPr>
        </p:nvSpPr>
        <p:spPr>
          <a:xfrm>
            <a:off x="6438557" y="4607600"/>
            <a:ext cx="4436400" cy="14932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sz="2133">
                <a:latin typeface="Arial" panose="020B0604020202020204" pitchFamily="34" charset="0"/>
                <a:cs typeface="Arial" panose="020B0604020202020204" pitchFamily="34" charset="0"/>
              </a:defRPr>
            </a:lvl1pPr>
            <a:lvl2pPr marL="1219170" lvl="1" indent="-440256" algn="ctr" rtl="0">
              <a:spcBef>
                <a:spcPts val="2133"/>
              </a:spcBef>
              <a:spcAft>
                <a:spcPts val="0"/>
              </a:spcAft>
              <a:buSzPts val="1600"/>
              <a:buChar char="○"/>
              <a:defRPr sz="2133"/>
            </a:lvl2pPr>
            <a:lvl3pPr marL="1828754" lvl="2" indent="-440256" algn="ctr" rtl="0">
              <a:spcBef>
                <a:spcPts val="2133"/>
              </a:spcBef>
              <a:spcAft>
                <a:spcPts val="0"/>
              </a:spcAft>
              <a:buSzPts val="1600"/>
              <a:buChar char="■"/>
              <a:defRPr sz="2133"/>
            </a:lvl3pPr>
            <a:lvl4pPr marL="2438339" lvl="3" indent="-440256" algn="ctr" rtl="0">
              <a:spcBef>
                <a:spcPts val="2133"/>
              </a:spcBef>
              <a:spcAft>
                <a:spcPts val="0"/>
              </a:spcAft>
              <a:buSzPts val="1600"/>
              <a:buChar char="●"/>
              <a:defRPr sz="2133"/>
            </a:lvl4pPr>
            <a:lvl5pPr marL="3047924" lvl="4" indent="-440256" algn="ctr" rtl="0">
              <a:spcBef>
                <a:spcPts val="2133"/>
              </a:spcBef>
              <a:spcAft>
                <a:spcPts val="0"/>
              </a:spcAft>
              <a:buSzPts val="1600"/>
              <a:buChar char="○"/>
              <a:defRPr sz="2133"/>
            </a:lvl5pPr>
            <a:lvl6pPr marL="3657509" lvl="5" indent="-440256" algn="ctr" rtl="0">
              <a:spcBef>
                <a:spcPts val="2133"/>
              </a:spcBef>
              <a:spcAft>
                <a:spcPts val="0"/>
              </a:spcAft>
              <a:buSzPts val="1600"/>
              <a:buChar char="■"/>
              <a:defRPr sz="2133"/>
            </a:lvl6pPr>
            <a:lvl7pPr marL="4267093" lvl="6" indent="-440256" algn="ctr" rtl="0">
              <a:spcBef>
                <a:spcPts val="2133"/>
              </a:spcBef>
              <a:spcAft>
                <a:spcPts val="0"/>
              </a:spcAft>
              <a:buSzPts val="1600"/>
              <a:buChar char="●"/>
              <a:defRPr sz="2133"/>
            </a:lvl7pPr>
            <a:lvl8pPr marL="4876678" lvl="7" indent="-440256" algn="ctr" rtl="0">
              <a:spcBef>
                <a:spcPts val="2133"/>
              </a:spcBef>
              <a:spcAft>
                <a:spcPts val="0"/>
              </a:spcAft>
              <a:buSzPts val="1600"/>
              <a:buChar char="○"/>
              <a:defRPr sz="2133"/>
            </a:lvl8pPr>
            <a:lvl9pPr marL="5486263" lvl="8" indent="-440256" algn="ctr" rtl="0">
              <a:spcBef>
                <a:spcPts val="2133"/>
              </a:spcBef>
              <a:spcAft>
                <a:spcPts val="2133"/>
              </a:spcAft>
              <a:buSzPts val="1600"/>
              <a:buChar char="■"/>
              <a:defRPr sz="2133"/>
            </a:lvl9pPr>
          </a:lstStyle>
          <a:p>
            <a:endParaRPr dirty="0"/>
          </a:p>
        </p:txBody>
      </p:sp>
      <p:sp>
        <p:nvSpPr>
          <p:cNvPr id="32" name="Google Shape;32;p5"/>
          <p:cNvSpPr txBox="1">
            <a:spLocks noGrp="1"/>
          </p:cNvSpPr>
          <p:nvPr>
            <p:ph type="subTitle" idx="3"/>
          </p:nvPr>
        </p:nvSpPr>
        <p:spPr>
          <a:xfrm>
            <a:off x="1317033"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33" name="Google Shape;33;p5"/>
          <p:cNvSpPr txBox="1">
            <a:spLocks noGrp="1"/>
          </p:cNvSpPr>
          <p:nvPr>
            <p:ph type="subTitle" idx="4"/>
          </p:nvPr>
        </p:nvSpPr>
        <p:spPr>
          <a:xfrm>
            <a:off x="6438557"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Tree>
    <p:extLst>
      <p:ext uri="{BB962C8B-B14F-4D97-AF65-F5344CB8AC3E}">
        <p14:creationId xmlns:p14="http://schemas.microsoft.com/office/powerpoint/2010/main" val="2510519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SUBTITLE + ILLUSTRATION 1">
  <p:cSld name="TITLE + SUBTITLE + ILLUSTRATION 1">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6477633" y="2921300"/>
            <a:ext cx="4753600" cy="1441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4" name="Google Shape;84;p17"/>
          <p:cNvSpPr txBox="1">
            <a:spLocks noGrp="1"/>
          </p:cNvSpPr>
          <p:nvPr>
            <p:ph type="subTitle" idx="1"/>
          </p:nvPr>
        </p:nvSpPr>
        <p:spPr>
          <a:xfrm>
            <a:off x="6436240" y="3995233"/>
            <a:ext cx="4033200" cy="2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Arial Nova" panose="020B0604020202020204" pitchFamily="34" charset="0"/>
                <a:ea typeface="Arial Nova" panose="020B0604020202020204" pitchFamily="34" charset="0"/>
                <a:cs typeface="Arial" panose="020B0604020202020204" pitchFamily="34" charset="0"/>
                <a:sym typeface="Merriweather Light"/>
              </a:defRPr>
            </a:lvl1pPr>
            <a:lvl2pPr lvl="1"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dirty="0"/>
          </a:p>
        </p:txBody>
      </p:sp>
    </p:spTree>
    <p:extLst>
      <p:ext uri="{BB962C8B-B14F-4D97-AF65-F5344CB8AC3E}">
        <p14:creationId xmlns:p14="http://schemas.microsoft.com/office/powerpoint/2010/main" val="244931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LINE 2">
  <p:cSld name="HEADLINE 2">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1025200" y="4109417"/>
            <a:ext cx="5830000" cy="82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95" name="Google Shape;95;p19"/>
          <p:cNvSpPr txBox="1">
            <a:spLocks noGrp="1"/>
          </p:cNvSpPr>
          <p:nvPr>
            <p:ph type="subTitle" idx="1"/>
          </p:nvPr>
        </p:nvSpPr>
        <p:spPr>
          <a:xfrm>
            <a:off x="1025200" y="4649767"/>
            <a:ext cx="3259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Arial Nova" panose="020B0604020202020204" pitchFamily="34" charset="0"/>
                <a:ea typeface="Arial Nova" panose="020B0604020202020204" pitchFamily="34" charset="0"/>
                <a:cs typeface="Arial" panose="020B0604020202020204" pitchFamily="34" charset="0"/>
                <a:sym typeface="Merriweather Light"/>
              </a:defRPr>
            </a:lvl1pPr>
            <a:lvl2pPr lvl="1"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dirty="0"/>
          </a:p>
        </p:txBody>
      </p:sp>
      <p:sp>
        <p:nvSpPr>
          <p:cNvPr id="96" name="Google Shape;96;p19"/>
          <p:cNvSpPr txBox="1">
            <a:spLocks noGrp="1"/>
          </p:cNvSpPr>
          <p:nvPr>
            <p:ph type="title" idx="2" hasCustomPrompt="1"/>
          </p:nvPr>
        </p:nvSpPr>
        <p:spPr>
          <a:xfrm>
            <a:off x="1025200" y="3043933"/>
            <a:ext cx="11360800" cy="1245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054365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pic>
        <p:nvPicPr>
          <p:cNvPr id="44" name="Google Shape;44;p8" descr="libr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5" name="Google Shape;45;p8"/>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8"/>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atin typeface="Arial Nova"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buClr>
                <a:srgbClr val="000000"/>
              </a:buClr>
              <a:buFont typeface="Arial"/>
              <a:buNone/>
            </a:pPr>
            <a:fld id="{00000000-1234-1234-1234-123412341234}" type="slidenum">
              <a:rPr lang="en" sz="1867" kern="0" smtClean="0">
                <a:solidFill>
                  <a:srgbClr val="000000"/>
                </a:solidFill>
                <a:cs typeface="Arial"/>
                <a:sym typeface="Arial"/>
              </a:rPr>
              <a:pPr algn="r">
                <a:buClr>
                  <a:srgbClr val="000000"/>
                </a:buClr>
                <a:buFont typeface="Arial"/>
                <a:buNone/>
              </a:pPr>
              <a:t>‹#›</a:t>
            </a:fld>
            <a:endParaRPr lang="en" sz="1867" kern="0" dirty="0">
              <a:solidFill>
                <a:srgbClr val="000000"/>
              </a:solidFill>
              <a:cs typeface="Arial"/>
              <a:sym typeface="Arial"/>
            </a:endParaRPr>
          </a:p>
        </p:txBody>
      </p:sp>
      <p:cxnSp>
        <p:nvCxnSpPr>
          <p:cNvPr id="47" name="Google Shape;47;p8"/>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10999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6C503E"/>
                </a:solidFill>
              </a:rPr>
              <a:pPr/>
              <a:t>‹#›</a:t>
            </a:fld>
            <a:endParaRPr lang="en" dirty="0">
              <a:solidFill>
                <a:srgbClr val="6C503E"/>
              </a:solidFill>
            </a:endParaRPr>
          </a:p>
        </p:txBody>
      </p:sp>
      <p:sp>
        <p:nvSpPr>
          <p:cNvPr id="40" name="Google Shape;40;p7"/>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41" name="Google Shape;41;p7"/>
          <p:cNvSpPr txBox="1">
            <a:spLocks noGrp="1"/>
          </p:cNvSpPr>
          <p:nvPr>
            <p:ph type="body" idx="1"/>
          </p:nvPr>
        </p:nvSpPr>
        <p:spPr>
          <a:xfrm>
            <a:off x="960000" y="2028500"/>
            <a:ext cx="4628000" cy="41096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Font typeface="Molengo"/>
              <a:buChar char="●"/>
              <a:defRPr sz="2133">
                <a:latin typeface="Arial" panose="020B0604020202020204" pitchFamily="34" charset="0"/>
                <a:cs typeface="Arial" panose="020B0604020202020204" pitchFamily="34" charset="0"/>
              </a:defRPr>
            </a:lvl1pPr>
            <a:lvl2pPr marL="1219170" lvl="1" indent="-440256" rtl="0">
              <a:lnSpc>
                <a:spcPct val="100000"/>
              </a:lnSpc>
              <a:spcBef>
                <a:spcPts val="2133"/>
              </a:spcBef>
              <a:spcAft>
                <a:spcPts val="0"/>
              </a:spcAft>
              <a:buSzPts val="1600"/>
              <a:buFont typeface="Molengo"/>
              <a:buChar char="○"/>
              <a:defRPr sz="2133"/>
            </a:lvl2pPr>
            <a:lvl3pPr marL="1828754" lvl="2" indent="-440256" rtl="0">
              <a:lnSpc>
                <a:spcPct val="100000"/>
              </a:lnSpc>
              <a:spcBef>
                <a:spcPts val="2133"/>
              </a:spcBef>
              <a:spcAft>
                <a:spcPts val="0"/>
              </a:spcAft>
              <a:buSzPts val="1600"/>
              <a:buFont typeface="Molengo"/>
              <a:buChar char="■"/>
              <a:defRPr sz="2133"/>
            </a:lvl3pPr>
            <a:lvl4pPr marL="2438339" lvl="3" indent="-440256" rtl="0">
              <a:lnSpc>
                <a:spcPct val="100000"/>
              </a:lnSpc>
              <a:spcBef>
                <a:spcPts val="2133"/>
              </a:spcBef>
              <a:spcAft>
                <a:spcPts val="0"/>
              </a:spcAft>
              <a:buSzPts val="1600"/>
              <a:buFont typeface="Molengo"/>
              <a:buChar char="●"/>
              <a:defRPr sz="2133"/>
            </a:lvl4pPr>
            <a:lvl5pPr marL="3047924" lvl="4" indent="-440256" rtl="0">
              <a:lnSpc>
                <a:spcPct val="100000"/>
              </a:lnSpc>
              <a:spcBef>
                <a:spcPts val="2133"/>
              </a:spcBef>
              <a:spcAft>
                <a:spcPts val="0"/>
              </a:spcAft>
              <a:buSzPts val="1600"/>
              <a:buFont typeface="Molengo"/>
              <a:buChar char="○"/>
              <a:defRPr sz="2133"/>
            </a:lvl5pPr>
            <a:lvl6pPr marL="3657509" lvl="5" indent="-440256" rtl="0">
              <a:lnSpc>
                <a:spcPct val="100000"/>
              </a:lnSpc>
              <a:spcBef>
                <a:spcPts val="2133"/>
              </a:spcBef>
              <a:spcAft>
                <a:spcPts val="0"/>
              </a:spcAft>
              <a:buSzPts val="1600"/>
              <a:buFont typeface="Molengo"/>
              <a:buChar char="■"/>
              <a:defRPr sz="2133"/>
            </a:lvl6pPr>
            <a:lvl7pPr marL="4267093" lvl="6" indent="-440256" rtl="0">
              <a:lnSpc>
                <a:spcPct val="100000"/>
              </a:lnSpc>
              <a:spcBef>
                <a:spcPts val="2133"/>
              </a:spcBef>
              <a:spcAft>
                <a:spcPts val="0"/>
              </a:spcAft>
              <a:buSzPts val="1600"/>
              <a:buFont typeface="Molengo"/>
              <a:buChar char="●"/>
              <a:defRPr sz="2133"/>
            </a:lvl7pPr>
            <a:lvl8pPr marL="4876678" lvl="7" indent="-440256" rtl="0">
              <a:lnSpc>
                <a:spcPct val="100000"/>
              </a:lnSpc>
              <a:spcBef>
                <a:spcPts val="2133"/>
              </a:spcBef>
              <a:spcAft>
                <a:spcPts val="0"/>
              </a:spcAft>
              <a:buSzPts val="1600"/>
              <a:buFont typeface="Molengo"/>
              <a:buChar char="○"/>
              <a:defRPr sz="2133"/>
            </a:lvl8pPr>
            <a:lvl9pPr marL="5486263" lvl="8" indent="-440256" rtl="0">
              <a:lnSpc>
                <a:spcPct val="100000"/>
              </a:lnSpc>
              <a:spcBef>
                <a:spcPts val="2133"/>
              </a:spcBef>
              <a:spcAft>
                <a:spcPts val="2133"/>
              </a:spcAft>
              <a:buSzPts val="1600"/>
              <a:buFont typeface="Molengo"/>
              <a:buChar char="■"/>
              <a:defRPr sz="2133"/>
            </a:lvl9pPr>
          </a:lstStyle>
          <a:p>
            <a:endParaRPr dirty="0"/>
          </a:p>
        </p:txBody>
      </p:sp>
    </p:spTree>
    <p:extLst>
      <p:ext uri="{BB962C8B-B14F-4D97-AF65-F5344CB8AC3E}">
        <p14:creationId xmlns:p14="http://schemas.microsoft.com/office/powerpoint/2010/main" val="1188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6C503E"/>
                </a:solidFill>
              </a:rPr>
              <a:pPr/>
              <a:t>‹#›</a:t>
            </a:fld>
            <a:endParaRPr lang="en" dirty="0">
              <a:solidFill>
                <a:srgbClr val="6C503E"/>
              </a:solidFill>
            </a:endParaRPr>
          </a:p>
        </p:txBody>
      </p:sp>
      <p:pic>
        <p:nvPicPr>
          <p:cNvPr id="50" name="Google Shape;50;p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51" name="Google Shape;51;p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52" name="Google Shape;52;p9"/>
          <p:cNvSpPr txBox="1">
            <a:spLocks noGrp="1"/>
          </p:cNvSpPr>
          <p:nvPr>
            <p:ph type="body" idx="1"/>
          </p:nvPr>
        </p:nvSpPr>
        <p:spPr>
          <a:xfrm>
            <a:off x="7015600" y="3327300"/>
            <a:ext cx="4114800" cy="16804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Clr>
                <a:srgbClr val="446652"/>
              </a:buClr>
              <a:buSzPts val="1600"/>
              <a:buChar char="●"/>
              <a:defRPr sz="2133">
                <a:solidFill>
                  <a:srgbClr val="446652"/>
                </a:solidFill>
                <a:latin typeface="Arial" panose="020B0604020202020204" pitchFamily="34" charset="0"/>
                <a:cs typeface="Arial" panose="020B0604020202020204" pitchFamily="34" charset="0"/>
              </a:defRPr>
            </a:lvl1pPr>
            <a:lvl2pPr marL="1219170" lvl="1" indent="-440256" rtl="0">
              <a:lnSpc>
                <a:spcPct val="100000"/>
              </a:lnSpc>
              <a:spcBef>
                <a:spcPts val="21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dirty="0"/>
          </a:p>
        </p:txBody>
      </p:sp>
    </p:spTree>
    <p:extLst>
      <p:ext uri="{BB962C8B-B14F-4D97-AF65-F5344CB8AC3E}">
        <p14:creationId xmlns:p14="http://schemas.microsoft.com/office/powerpoint/2010/main" val="225389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rgbClr val="FCFCF7"/>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65" name="Google Shape;65;p13"/>
          <p:cNvSpPr txBox="1">
            <a:spLocks noGrp="1"/>
          </p:cNvSpPr>
          <p:nvPr>
            <p:ph type="subTitle" idx="1"/>
          </p:nvPr>
        </p:nvSpPr>
        <p:spPr>
          <a:xfrm>
            <a:off x="14685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66" name="Google Shape;66;p13"/>
          <p:cNvSpPr txBox="1">
            <a:spLocks noGrp="1"/>
          </p:cNvSpPr>
          <p:nvPr>
            <p:ph type="subTitle" idx="2"/>
          </p:nvPr>
        </p:nvSpPr>
        <p:spPr>
          <a:xfrm>
            <a:off x="46744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67" name="Google Shape;67;p13"/>
          <p:cNvSpPr txBox="1">
            <a:spLocks noGrp="1"/>
          </p:cNvSpPr>
          <p:nvPr>
            <p:ph type="subTitle" idx="3"/>
          </p:nvPr>
        </p:nvSpPr>
        <p:spPr>
          <a:xfrm>
            <a:off x="78803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dirty="0"/>
          </a:p>
        </p:txBody>
      </p:sp>
      <p:sp>
        <p:nvSpPr>
          <p:cNvPr id="68" name="Google Shape;68;p13"/>
          <p:cNvSpPr txBox="1">
            <a:spLocks noGrp="1"/>
          </p:cNvSpPr>
          <p:nvPr>
            <p:ph type="body" idx="4"/>
          </p:nvPr>
        </p:nvSpPr>
        <p:spPr>
          <a:xfrm>
            <a:off x="14685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69" name="Google Shape;69;p13"/>
          <p:cNvSpPr txBox="1">
            <a:spLocks noGrp="1"/>
          </p:cNvSpPr>
          <p:nvPr>
            <p:ph type="body" idx="5"/>
          </p:nvPr>
        </p:nvSpPr>
        <p:spPr>
          <a:xfrm>
            <a:off x="46744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70" name="Google Shape;70;p13"/>
          <p:cNvSpPr txBox="1">
            <a:spLocks noGrp="1"/>
          </p:cNvSpPr>
          <p:nvPr>
            <p:ph type="body" idx="6"/>
          </p:nvPr>
        </p:nvSpPr>
        <p:spPr>
          <a:xfrm>
            <a:off x="78803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Tree>
    <p:extLst>
      <p:ext uri="{BB962C8B-B14F-4D97-AF65-F5344CB8AC3E}">
        <p14:creationId xmlns:p14="http://schemas.microsoft.com/office/powerpoint/2010/main" val="242686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CFCF7"/>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6C503E"/>
                </a:solidFill>
                <a:latin typeface="PT Serif"/>
                <a:ea typeface="PT Serif"/>
                <a:cs typeface="PT Serif"/>
                <a:sym typeface="PT Serif"/>
              </a:defRPr>
            </a:lvl1pPr>
            <a:lvl2pPr lvl="1">
              <a:spcBef>
                <a:spcPts val="0"/>
              </a:spcBef>
              <a:spcAft>
                <a:spcPts val="0"/>
              </a:spcAft>
              <a:buNone/>
              <a:defRPr>
                <a:solidFill>
                  <a:srgbClr val="6C503E"/>
                </a:solidFill>
                <a:latin typeface="PT Serif"/>
                <a:ea typeface="PT Serif"/>
                <a:cs typeface="PT Serif"/>
                <a:sym typeface="PT Serif"/>
              </a:defRPr>
            </a:lvl2pPr>
            <a:lvl3pPr lvl="2">
              <a:spcBef>
                <a:spcPts val="0"/>
              </a:spcBef>
              <a:spcAft>
                <a:spcPts val="0"/>
              </a:spcAft>
              <a:buNone/>
              <a:defRPr>
                <a:solidFill>
                  <a:srgbClr val="6C503E"/>
                </a:solidFill>
                <a:latin typeface="PT Serif"/>
                <a:ea typeface="PT Serif"/>
                <a:cs typeface="PT Serif"/>
                <a:sym typeface="PT Serif"/>
              </a:defRPr>
            </a:lvl3pPr>
            <a:lvl4pPr lvl="3">
              <a:spcBef>
                <a:spcPts val="0"/>
              </a:spcBef>
              <a:spcAft>
                <a:spcPts val="0"/>
              </a:spcAft>
              <a:buNone/>
              <a:defRPr>
                <a:solidFill>
                  <a:srgbClr val="6C503E"/>
                </a:solidFill>
                <a:latin typeface="PT Serif"/>
                <a:ea typeface="PT Serif"/>
                <a:cs typeface="PT Serif"/>
                <a:sym typeface="PT Serif"/>
              </a:defRPr>
            </a:lvl4pPr>
            <a:lvl5pPr lvl="4">
              <a:spcBef>
                <a:spcPts val="0"/>
              </a:spcBef>
              <a:spcAft>
                <a:spcPts val="0"/>
              </a:spcAft>
              <a:buNone/>
              <a:defRPr>
                <a:solidFill>
                  <a:srgbClr val="6C503E"/>
                </a:solidFill>
                <a:latin typeface="PT Serif"/>
                <a:ea typeface="PT Serif"/>
                <a:cs typeface="PT Serif"/>
                <a:sym typeface="PT Serif"/>
              </a:defRPr>
            </a:lvl5pPr>
            <a:lvl6pPr lvl="5">
              <a:spcBef>
                <a:spcPts val="0"/>
              </a:spcBef>
              <a:spcAft>
                <a:spcPts val="0"/>
              </a:spcAft>
              <a:buNone/>
              <a:defRPr>
                <a:solidFill>
                  <a:srgbClr val="6C503E"/>
                </a:solidFill>
                <a:latin typeface="PT Serif"/>
                <a:ea typeface="PT Serif"/>
                <a:cs typeface="PT Serif"/>
                <a:sym typeface="PT Serif"/>
              </a:defRPr>
            </a:lvl6pPr>
            <a:lvl7pPr lvl="6">
              <a:spcBef>
                <a:spcPts val="0"/>
              </a:spcBef>
              <a:spcAft>
                <a:spcPts val="0"/>
              </a:spcAft>
              <a:buNone/>
              <a:defRPr>
                <a:solidFill>
                  <a:srgbClr val="6C503E"/>
                </a:solidFill>
                <a:latin typeface="PT Serif"/>
                <a:ea typeface="PT Serif"/>
                <a:cs typeface="PT Serif"/>
                <a:sym typeface="PT Serif"/>
              </a:defRPr>
            </a:lvl7pPr>
            <a:lvl8pPr lvl="7">
              <a:spcBef>
                <a:spcPts val="0"/>
              </a:spcBef>
              <a:spcAft>
                <a:spcPts val="0"/>
              </a:spcAft>
              <a:buNone/>
              <a:defRPr>
                <a:solidFill>
                  <a:srgbClr val="6C503E"/>
                </a:solidFill>
                <a:latin typeface="PT Serif"/>
                <a:ea typeface="PT Serif"/>
                <a:cs typeface="PT Serif"/>
                <a:sym typeface="PT Serif"/>
              </a:defRPr>
            </a:lvl8pPr>
            <a:lvl9pPr lvl="8">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73" name="Google Shape;73;p14"/>
          <p:cNvSpPr txBox="1">
            <a:spLocks noGrp="1"/>
          </p:cNvSpPr>
          <p:nvPr>
            <p:ph type="subTitle" idx="1"/>
          </p:nvPr>
        </p:nvSpPr>
        <p:spPr>
          <a:xfrm>
            <a:off x="20798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dirty="0"/>
          </a:p>
        </p:txBody>
      </p:sp>
      <p:sp>
        <p:nvSpPr>
          <p:cNvPr id="74" name="Google Shape;74;p14"/>
          <p:cNvSpPr txBox="1">
            <a:spLocks noGrp="1"/>
          </p:cNvSpPr>
          <p:nvPr>
            <p:ph type="body" idx="2"/>
          </p:nvPr>
        </p:nvSpPr>
        <p:spPr>
          <a:xfrm>
            <a:off x="20798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75" name="Google Shape;75;p14"/>
          <p:cNvSpPr txBox="1">
            <a:spLocks noGrp="1"/>
          </p:cNvSpPr>
          <p:nvPr>
            <p:ph type="subTitle" idx="3"/>
          </p:nvPr>
        </p:nvSpPr>
        <p:spPr>
          <a:xfrm>
            <a:off x="74216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dirty="0"/>
          </a:p>
        </p:txBody>
      </p:sp>
      <p:sp>
        <p:nvSpPr>
          <p:cNvPr id="76" name="Google Shape;76;p14"/>
          <p:cNvSpPr txBox="1">
            <a:spLocks noGrp="1"/>
          </p:cNvSpPr>
          <p:nvPr>
            <p:ph type="body" idx="4"/>
          </p:nvPr>
        </p:nvSpPr>
        <p:spPr>
          <a:xfrm>
            <a:off x="74216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77" name="Google Shape;77;p14"/>
          <p:cNvSpPr txBox="1">
            <a:spLocks noGrp="1"/>
          </p:cNvSpPr>
          <p:nvPr>
            <p:ph type="subTitle" idx="5"/>
          </p:nvPr>
        </p:nvSpPr>
        <p:spPr>
          <a:xfrm>
            <a:off x="20798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dirty="0"/>
          </a:p>
        </p:txBody>
      </p:sp>
      <p:sp>
        <p:nvSpPr>
          <p:cNvPr id="78" name="Google Shape;78;p14"/>
          <p:cNvSpPr txBox="1">
            <a:spLocks noGrp="1"/>
          </p:cNvSpPr>
          <p:nvPr>
            <p:ph type="body" idx="6"/>
          </p:nvPr>
        </p:nvSpPr>
        <p:spPr>
          <a:xfrm>
            <a:off x="20798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79" name="Google Shape;79;p14"/>
          <p:cNvSpPr txBox="1">
            <a:spLocks noGrp="1"/>
          </p:cNvSpPr>
          <p:nvPr>
            <p:ph type="subTitle" idx="7"/>
          </p:nvPr>
        </p:nvSpPr>
        <p:spPr>
          <a:xfrm>
            <a:off x="74216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dirty="0"/>
          </a:p>
        </p:txBody>
      </p:sp>
      <p:sp>
        <p:nvSpPr>
          <p:cNvPr id="80" name="Google Shape;80;p14"/>
          <p:cNvSpPr txBox="1">
            <a:spLocks noGrp="1"/>
          </p:cNvSpPr>
          <p:nvPr>
            <p:ph type="body" idx="8"/>
          </p:nvPr>
        </p:nvSpPr>
        <p:spPr>
          <a:xfrm>
            <a:off x="74216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latin typeface="Arial" panose="020B0604020202020204" pitchFamily="34" charset="0"/>
                <a:cs typeface="Arial" panose="020B0604020202020204" pitchFamily="34" charset="0"/>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81" name="Google Shape;81;p14"/>
          <p:cNvSpPr txBox="1">
            <a:spLocks noGrp="1"/>
          </p:cNvSpPr>
          <p:nvPr>
            <p:ph type="title" idx="9" hasCustomPrompt="1"/>
          </p:nvPr>
        </p:nvSpPr>
        <p:spPr>
          <a:xfrm>
            <a:off x="2079884" y="1708917"/>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2" name="Google Shape;82;p14"/>
          <p:cNvSpPr txBox="1">
            <a:spLocks noGrp="1"/>
          </p:cNvSpPr>
          <p:nvPr>
            <p:ph type="title" idx="13" hasCustomPrompt="1"/>
          </p:nvPr>
        </p:nvSpPr>
        <p:spPr>
          <a:xfrm>
            <a:off x="7421684" y="1708933"/>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3" name="Google Shape;83;p14"/>
          <p:cNvSpPr txBox="1">
            <a:spLocks noGrp="1"/>
          </p:cNvSpPr>
          <p:nvPr>
            <p:ph type="title" idx="14" hasCustomPrompt="1"/>
          </p:nvPr>
        </p:nvSpPr>
        <p:spPr>
          <a:xfrm>
            <a:off x="74216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4" name="Google Shape;84;p14"/>
          <p:cNvSpPr txBox="1">
            <a:spLocks noGrp="1"/>
          </p:cNvSpPr>
          <p:nvPr>
            <p:ph type="title" idx="15" hasCustomPrompt="1"/>
          </p:nvPr>
        </p:nvSpPr>
        <p:spPr>
          <a:xfrm>
            <a:off x="20798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pic>
        <p:nvPicPr>
          <p:cNvPr id="85" name="Google Shape;85;p1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182256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
        <p:cNvGrpSpPr/>
        <p:nvPr/>
      </p:nvGrpSpPr>
      <p:grpSpPr>
        <a:xfrm>
          <a:off x="0" y="0"/>
          <a:ext cx="0" cy="0"/>
          <a:chOff x="0" y="0"/>
          <a:chExt cx="0" cy="0"/>
        </a:xfrm>
      </p:grpSpPr>
      <p:pic>
        <p:nvPicPr>
          <p:cNvPr id="87" name="Google Shape;87;p15"/>
          <p:cNvPicPr preferRelativeResize="0"/>
          <p:nvPr/>
        </p:nvPicPr>
        <p:blipFill>
          <a:blip r:embed="rId2">
            <a:alphaModFix/>
          </a:blip>
          <a:stretch>
            <a:fillRect/>
          </a:stretch>
        </p:blipFill>
        <p:spPr>
          <a:xfrm>
            <a:off x="-2001450" y="2336800"/>
            <a:ext cx="6176899" cy="6246267"/>
          </a:xfrm>
          <a:prstGeom prst="rect">
            <a:avLst/>
          </a:prstGeom>
          <a:noFill/>
          <a:ln>
            <a:noFill/>
          </a:ln>
        </p:spPr>
      </p:pic>
      <p:sp>
        <p:nvSpPr>
          <p:cNvPr id="88" name="Google Shape;88;p15"/>
          <p:cNvSpPr txBox="1">
            <a:spLocks noGrp="1"/>
          </p:cNvSpPr>
          <p:nvPr>
            <p:ph type="title"/>
          </p:nvPr>
        </p:nvSpPr>
        <p:spPr>
          <a:xfrm>
            <a:off x="2362600" y="1668233"/>
            <a:ext cx="4875200" cy="2495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200">
                <a:solidFill>
                  <a:srgbClr val="6C503E"/>
                </a:solidFill>
                <a:latin typeface="PT Serif"/>
                <a:ea typeface="PT Serif"/>
                <a:cs typeface="PT Serif"/>
                <a:sym typeface="PT Serif"/>
              </a:defRPr>
            </a:lvl1pPr>
            <a:lvl2pPr lvl="1" algn="ctr">
              <a:spcBef>
                <a:spcPts val="0"/>
              </a:spcBef>
              <a:spcAft>
                <a:spcPts val="0"/>
              </a:spcAft>
              <a:buNone/>
              <a:defRPr>
                <a:solidFill>
                  <a:srgbClr val="6C503E"/>
                </a:solidFill>
                <a:latin typeface="PT Serif"/>
                <a:ea typeface="PT Serif"/>
                <a:cs typeface="PT Serif"/>
                <a:sym typeface="PT Serif"/>
              </a:defRPr>
            </a:lvl2pPr>
            <a:lvl3pPr lvl="2" algn="ctr">
              <a:spcBef>
                <a:spcPts val="0"/>
              </a:spcBef>
              <a:spcAft>
                <a:spcPts val="0"/>
              </a:spcAft>
              <a:buNone/>
              <a:defRPr>
                <a:solidFill>
                  <a:srgbClr val="6C503E"/>
                </a:solidFill>
                <a:latin typeface="PT Serif"/>
                <a:ea typeface="PT Serif"/>
                <a:cs typeface="PT Serif"/>
                <a:sym typeface="PT Serif"/>
              </a:defRPr>
            </a:lvl3pPr>
            <a:lvl4pPr lvl="3" algn="ctr">
              <a:spcBef>
                <a:spcPts val="0"/>
              </a:spcBef>
              <a:spcAft>
                <a:spcPts val="0"/>
              </a:spcAft>
              <a:buNone/>
              <a:defRPr>
                <a:solidFill>
                  <a:srgbClr val="6C503E"/>
                </a:solidFill>
                <a:latin typeface="PT Serif"/>
                <a:ea typeface="PT Serif"/>
                <a:cs typeface="PT Serif"/>
                <a:sym typeface="PT Serif"/>
              </a:defRPr>
            </a:lvl4pPr>
            <a:lvl5pPr lvl="4" algn="ctr">
              <a:spcBef>
                <a:spcPts val="0"/>
              </a:spcBef>
              <a:spcAft>
                <a:spcPts val="0"/>
              </a:spcAft>
              <a:buNone/>
              <a:defRPr>
                <a:solidFill>
                  <a:srgbClr val="6C503E"/>
                </a:solidFill>
                <a:latin typeface="PT Serif"/>
                <a:ea typeface="PT Serif"/>
                <a:cs typeface="PT Serif"/>
                <a:sym typeface="PT Serif"/>
              </a:defRPr>
            </a:lvl5pPr>
            <a:lvl6pPr lvl="5" algn="ctr">
              <a:spcBef>
                <a:spcPts val="0"/>
              </a:spcBef>
              <a:spcAft>
                <a:spcPts val="0"/>
              </a:spcAft>
              <a:buNone/>
              <a:defRPr>
                <a:solidFill>
                  <a:srgbClr val="6C503E"/>
                </a:solidFill>
                <a:latin typeface="PT Serif"/>
                <a:ea typeface="PT Serif"/>
                <a:cs typeface="PT Serif"/>
                <a:sym typeface="PT Serif"/>
              </a:defRPr>
            </a:lvl6pPr>
            <a:lvl7pPr lvl="6" algn="ctr">
              <a:spcBef>
                <a:spcPts val="0"/>
              </a:spcBef>
              <a:spcAft>
                <a:spcPts val="0"/>
              </a:spcAft>
              <a:buNone/>
              <a:defRPr>
                <a:solidFill>
                  <a:srgbClr val="6C503E"/>
                </a:solidFill>
                <a:latin typeface="PT Serif"/>
                <a:ea typeface="PT Serif"/>
                <a:cs typeface="PT Serif"/>
                <a:sym typeface="PT Serif"/>
              </a:defRPr>
            </a:lvl7pPr>
            <a:lvl8pPr lvl="7" algn="ctr">
              <a:spcBef>
                <a:spcPts val="0"/>
              </a:spcBef>
              <a:spcAft>
                <a:spcPts val="0"/>
              </a:spcAft>
              <a:buNone/>
              <a:defRPr>
                <a:solidFill>
                  <a:srgbClr val="6C503E"/>
                </a:solidFill>
                <a:latin typeface="PT Serif"/>
                <a:ea typeface="PT Serif"/>
                <a:cs typeface="PT Serif"/>
                <a:sym typeface="PT Serif"/>
              </a:defRPr>
            </a:lvl8pPr>
            <a:lvl9pPr lvl="8" algn="ctr">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89" name="Google Shape;89;p15"/>
          <p:cNvSpPr txBox="1">
            <a:spLocks noGrp="1"/>
          </p:cNvSpPr>
          <p:nvPr>
            <p:ph type="subTitle" idx="1"/>
          </p:nvPr>
        </p:nvSpPr>
        <p:spPr>
          <a:xfrm>
            <a:off x="2371000" y="4300300"/>
            <a:ext cx="4866800" cy="47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atin typeface="Arial" panose="020B0604020202020204" pitchFamily="34" charset="0"/>
                <a:cs typeface="Arial" panose="020B0604020202020204" pitchFamily="34" charset="0"/>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dirty="0"/>
          </a:p>
        </p:txBody>
      </p:sp>
    </p:spTree>
    <p:extLst>
      <p:ext uri="{BB962C8B-B14F-4D97-AF65-F5344CB8AC3E}">
        <p14:creationId xmlns:p14="http://schemas.microsoft.com/office/powerpoint/2010/main" val="253505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bullets">
  <p:cSld name="Title + bullets">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92" name="Google Shape;92;p16"/>
          <p:cNvSpPr txBox="1">
            <a:spLocks noGrp="1"/>
          </p:cNvSpPr>
          <p:nvPr>
            <p:ph type="body" idx="1"/>
          </p:nvPr>
        </p:nvSpPr>
        <p:spPr>
          <a:xfrm>
            <a:off x="960000" y="2044700"/>
            <a:ext cx="7643600" cy="4093200"/>
          </a:xfrm>
          <a:prstGeom prst="rect">
            <a:avLst/>
          </a:prstGeom>
        </p:spPr>
        <p:txBody>
          <a:bodyPr spcFirstLastPara="1" wrap="square" lIns="91425" tIns="91425" rIns="91425" bIns="91425" anchor="ctr" anchorCtr="0">
            <a:noAutofit/>
          </a:bodyPr>
          <a:lstStyle>
            <a:lvl1pPr marL="609585" lvl="0" indent="-440256" rtl="0">
              <a:lnSpc>
                <a:spcPct val="90000"/>
              </a:lnSpc>
              <a:spcBef>
                <a:spcPts val="0"/>
              </a:spcBef>
              <a:spcAft>
                <a:spcPts val="0"/>
              </a:spcAft>
              <a:buClr>
                <a:srgbClr val="446652"/>
              </a:buClr>
              <a:buSzPts val="1600"/>
              <a:buChar char="●"/>
              <a:defRPr sz="2133">
                <a:solidFill>
                  <a:srgbClr val="446652"/>
                </a:solidFill>
                <a:latin typeface="Arial" panose="020B0604020202020204" pitchFamily="34" charset="0"/>
                <a:cs typeface="Arial" panose="020B0604020202020204" pitchFamily="34" charset="0"/>
              </a:defRPr>
            </a:lvl1pPr>
            <a:lvl2pPr marL="1219170" lvl="1" indent="-440256" rtl="0">
              <a:lnSpc>
                <a:spcPct val="100000"/>
              </a:lnSpc>
              <a:spcBef>
                <a:spcPts val="13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dirty="0"/>
          </a:p>
        </p:txBody>
      </p:sp>
      <p:pic>
        <p:nvPicPr>
          <p:cNvPr id="93" name="Google Shape;93;p16"/>
          <p:cNvPicPr preferRelativeResize="0"/>
          <p:nvPr/>
        </p:nvPicPr>
        <p:blipFill>
          <a:blip r:embed="rId2">
            <a:alphaModFix/>
          </a:blip>
          <a:stretch>
            <a:fillRect/>
          </a:stretch>
        </p:blipFill>
        <p:spPr>
          <a:xfrm>
            <a:off x="10083800" y="-435383"/>
            <a:ext cx="3968968" cy="7728768"/>
          </a:xfrm>
          <a:prstGeom prst="rect">
            <a:avLst/>
          </a:prstGeom>
          <a:noFill/>
          <a:ln>
            <a:noFill/>
          </a:ln>
        </p:spPr>
      </p:pic>
    </p:spTree>
    <p:extLst>
      <p:ext uri="{BB962C8B-B14F-4D97-AF65-F5344CB8AC3E}">
        <p14:creationId xmlns:p14="http://schemas.microsoft.com/office/powerpoint/2010/main" val="94187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numbers">
  <p:cSld name="Title + numbers">
    <p:spTree>
      <p:nvGrpSpPr>
        <p:cNvPr id="1" name="Shape 94"/>
        <p:cNvGrpSpPr/>
        <p:nvPr/>
      </p:nvGrpSpPr>
      <p:grpSpPr>
        <a:xfrm>
          <a:off x="0" y="0"/>
          <a:ext cx="0" cy="0"/>
          <a:chOff x="0" y="0"/>
          <a:chExt cx="0" cy="0"/>
        </a:xfrm>
      </p:grpSpPr>
      <p:pic>
        <p:nvPicPr>
          <p:cNvPr id="95" name="Google Shape;95;p17"/>
          <p:cNvPicPr preferRelativeResize="0"/>
          <p:nvPr/>
        </p:nvPicPr>
        <p:blipFill>
          <a:blip r:embed="rId2">
            <a:alphaModFix/>
          </a:blip>
          <a:stretch>
            <a:fillRect/>
          </a:stretch>
        </p:blipFill>
        <p:spPr>
          <a:xfrm>
            <a:off x="10083800" y="-435383"/>
            <a:ext cx="3968968" cy="7728768"/>
          </a:xfrm>
          <a:prstGeom prst="rect">
            <a:avLst/>
          </a:prstGeom>
          <a:noFill/>
          <a:ln>
            <a:noFill/>
          </a:ln>
        </p:spPr>
      </p:pic>
      <p:sp>
        <p:nvSpPr>
          <p:cNvPr id="96" name="Google Shape;96;p17"/>
          <p:cNvSpPr txBox="1">
            <a:spLocks noGrp="1"/>
          </p:cNvSpPr>
          <p:nvPr>
            <p:ph type="subTitle" idx="1"/>
          </p:nvPr>
        </p:nvSpPr>
        <p:spPr>
          <a:xfrm>
            <a:off x="866732"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dirty="0"/>
          </a:p>
        </p:txBody>
      </p:sp>
      <p:sp>
        <p:nvSpPr>
          <p:cNvPr id="97" name="Google Shape;97;p17"/>
          <p:cNvSpPr txBox="1">
            <a:spLocks noGrp="1"/>
          </p:cNvSpPr>
          <p:nvPr>
            <p:ph type="subTitle" idx="2"/>
          </p:nvPr>
        </p:nvSpPr>
        <p:spPr>
          <a:xfrm>
            <a:off x="4316600"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dirty="0"/>
          </a:p>
        </p:txBody>
      </p:sp>
      <p:sp>
        <p:nvSpPr>
          <p:cNvPr id="98" name="Google Shape;98;p17"/>
          <p:cNvSpPr txBox="1">
            <a:spLocks noGrp="1"/>
          </p:cNvSpPr>
          <p:nvPr>
            <p:ph type="subTitle" idx="3"/>
          </p:nvPr>
        </p:nvSpPr>
        <p:spPr>
          <a:xfrm>
            <a:off x="7771531"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dirty="0"/>
          </a:p>
        </p:txBody>
      </p:sp>
      <p:sp>
        <p:nvSpPr>
          <p:cNvPr id="99" name="Google Shape;99;p17"/>
          <p:cNvSpPr txBox="1">
            <a:spLocks noGrp="1"/>
          </p:cNvSpPr>
          <p:nvPr>
            <p:ph type="body" idx="4"/>
          </p:nvPr>
        </p:nvSpPr>
        <p:spPr>
          <a:xfrm>
            <a:off x="866732"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00" name="Google Shape;100;p17"/>
          <p:cNvSpPr txBox="1">
            <a:spLocks noGrp="1"/>
          </p:cNvSpPr>
          <p:nvPr>
            <p:ph type="body" idx="5"/>
          </p:nvPr>
        </p:nvSpPr>
        <p:spPr>
          <a:xfrm>
            <a:off x="4317152" y="4389300"/>
            <a:ext cx="31500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01" name="Google Shape;101;p17"/>
          <p:cNvSpPr txBox="1">
            <a:spLocks noGrp="1"/>
          </p:cNvSpPr>
          <p:nvPr>
            <p:ph type="body" idx="6"/>
          </p:nvPr>
        </p:nvSpPr>
        <p:spPr>
          <a:xfrm>
            <a:off x="7771531"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latin typeface="Arial" panose="020B0604020202020204" pitchFamily="34" charset="0"/>
                <a:cs typeface="Arial" panose="020B0604020202020204" pitchFamily="34" charset="0"/>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dirty="0"/>
          </a:p>
        </p:txBody>
      </p:sp>
      <p:sp>
        <p:nvSpPr>
          <p:cNvPr id="102" name="Google Shape;102;p17"/>
          <p:cNvSpPr txBox="1">
            <a:spLocks noGrp="1"/>
          </p:cNvSpPr>
          <p:nvPr>
            <p:ph type="title" hasCustomPrompt="1"/>
          </p:nvPr>
        </p:nvSpPr>
        <p:spPr>
          <a:xfrm>
            <a:off x="43171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3" name="Google Shape;103;p17"/>
          <p:cNvSpPr txBox="1">
            <a:spLocks noGrp="1"/>
          </p:cNvSpPr>
          <p:nvPr>
            <p:ph type="title" idx="7" hasCustomPrompt="1"/>
          </p:nvPr>
        </p:nvSpPr>
        <p:spPr>
          <a:xfrm>
            <a:off x="7772083"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4" name="Google Shape;104;p17"/>
          <p:cNvSpPr txBox="1">
            <a:spLocks noGrp="1"/>
          </p:cNvSpPr>
          <p:nvPr>
            <p:ph type="title" idx="8" hasCustomPrompt="1"/>
          </p:nvPr>
        </p:nvSpPr>
        <p:spPr>
          <a:xfrm>
            <a:off x="8622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5" name="Google Shape;105;p17"/>
          <p:cNvSpPr txBox="1">
            <a:spLocks noGrp="1"/>
          </p:cNvSpPr>
          <p:nvPr>
            <p:ph type="title" idx="9"/>
          </p:nvPr>
        </p:nvSpPr>
        <p:spPr>
          <a:xfrm>
            <a:off x="965400" y="702100"/>
            <a:ext cx="10266800" cy="77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Chivo"/>
                <a:ea typeface="Chivo"/>
                <a:cs typeface="Chivo"/>
                <a:sym typeface="Chivo"/>
              </a:defRPr>
            </a:lvl2pPr>
            <a:lvl3pPr lvl="2" rtl="0">
              <a:spcBef>
                <a:spcPts val="0"/>
              </a:spcBef>
              <a:spcAft>
                <a:spcPts val="0"/>
              </a:spcAft>
              <a:buSzPts val="2800"/>
              <a:buNone/>
              <a:defRPr>
                <a:latin typeface="Chivo"/>
                <a:ea typeface="Chivo"/>
                <a:cs typeface="Chivo"/>
                <a:sym typeface="Chivo"/>
              </a:defRPr>
            </a:lvl3pPr>
            <a:lvl4pPr lvl="3" rtl="0">
              <a:spcBef>
                <a:spcPts val="0"/>
              </a:spcBef>
              <a:spcAft>
                <a:spcPts val="0"/>
              </a:spcAft>
              <a:buSzPts val="2800"/>
              <a:buNone/>
              <a:defRPr>
                <a:latin typeface="Chivo"/>
                <a:ea typeface="Chivo"/>
                <a:cs typeface="Chivo"/>
                <a:sym typeface="Chivo"/>
              </a:defRPr>
            </a:lvl4pPr>
            <a:lvl5pPr lvl="4" rtl="0">
              <a:spcBef>
                <a:spcPts val="0"/>
              </a:spcBef>
              <a:spcAft>
                <a:spcPts val="0"/>
              </a:spcAft>
              <a:buSzPts val="2800"/>
              <a:buNone/>
              <a:defRPr>
                <a:latin typeface="Chivo"/>
                <a:ea typeface="Chivo"/>
                <a:cs typeface="Chivo"/>
                <a:sym typeface="Chivo"/>
              </a:defRPr>
            </a:lvl5pPr>
            <a:lvl6pPr lvl="5" rtl="0">
              <a:spcBef>
                <a:spcPts val="0"/>
              </a:spcBef>
              <a:spcAft>
                <a:spcPts val="0"/>
              </a:spcAft>
              <a:buSzPts val="2800"/>
              <a:buNone/>
              <a:defRPr>
                <a:latin typeface="Chivo"/>
                <a:ea typeface="Chivo"/>
                <a:cs typeface="Chivo"/>
                <a:sym typeface="Chivo"/>
              </a:defRPr>
            </a:lvl6pPr>
            <a:lvl7pPr lvl="6" rtl="0">
              <a:spcBef>
                <a:spcPts val="0"/>
              </a:spcBef>
              <a:spcAft>
                <a:spcPts val="0"/>
              </a:spcAft>
              <a:buSzPts val="2800"/>
              <a:buNone/>
              <a:defRPr>
                <a:latin typeface="Chivo"/>
                <a:ea typeface="Chivo"/>
                <a:cs typeface="Chivo"/>
                <a:sym typeface="Chivo"/>
              </a:defRPr>
            </a:lvl7pPr>
            <a:lvl8pPr lvl="7" rtl="0">
              <a:spcBef>
                <a:spcPts val="0"/>
              </a:spcBef>
              <a:spcAft>
                <a:spcPts val="0"/>
              </a:spcAft>
              <a:buSzPts val="2800"/>
              <a:buNone/>
              <a:defRPr>
                <a:latin typeface="Chivo"/>
                <a:ea typeface="Chivo"/>
                <a:cs typeface="Chivo"/>
                <a:sym typeface="Chivo"/>
              </a:defRPr>
            </a:lvl8pPr>
            <a:lvl9pPr lvl="8" rtl="0">
              <a:spcBef>
                <a:spcPts val="0"/>
              </a:spcBef>
              <a:spcAft>
                <a:spcPts val="0"/>
              </a:spcAft>
              <a:buSzPts val="2800"/>
              <a:buNone/>
              <a:defRPr>
                <a:latin typeface="Chivo"/>
                <a:ea typeface="Chivo"/>
                <a:cs typeface="Chivo"/>
                <a:sym typeface="Chivo"/>
              </a:defRPr>
            </a:lvl9pPr>
          </a:lstStyle>
          <a:p>
            <a:endParaRPr/>
          </a:p>
        </p:txBody>
      </p:sp>
    </p:spTree>
    <p:extLst>
      <p:ext uri="{BB962C8B-B14F-4D97-AF65-F5344CB8AC3E}">
        <p14:creationId xmlns:p14="http://schemas.microsoft.com/office/powerpoint/2010/main" val="119915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sz="2800">
                <a:solidFill>
                  <a:srgbClr val="6C503E"/>
                </a:solidFill>
                <a:latin typeface="PT Serif"/>
                <a:ea typeface="PT Serif"/>
                <a:cs typeface="PT Serif"/>
                <a:sym typeface="PT Serif"/>
              </a:defRPr>
            </a:lvl1pPr>
            <a:lvl2pPr lvl="1">
              <a:spcBef>
                <a:spcPts val="0"/>
              </a:spcBef>
              <a:spcAft>
                <a:spcPts val="0"/>
              </a:spcAft>
              <a:buClr>
                <a:srgbClr val="6C503E"/>
              </a:buClr>
              <a:buSzPts val="2800"/>
              <a:buNone/>
              <a:defRPr sz="2800">
                <a:solidFill>
                  <a:srgbClr val="6C503E"/>
                </a:solidFill>
              </a:defRPr>
            </a:lvl2pPr>
            <a:lvl3pPr lvl="2">
              <a:spcBef>
                <a:spcPts val="0"/>
              </a:spcBef>
              <a:spcAft>
                <a:spcPts val="0"/>
              </a:spcAft>
              <a:buClr>
                <a:srgbClr val="6C503E"/>
              </a:buClr>
              <a:buSzPts val="2800"/>
              <a:buNone/>
              <a:defRPr sz="2800">
                <a:solidFill>
                  <a:srgbClr val="6C503E"/>
                </a:solidFill>
              </a:defRPr>
            </a:lvl3pPr>
            <a:lvl4pPr lvl="3">
              <a:spcBef>
                <a:spcPts val="0"/>
              </a:spcBef>
              <a:spcAft>
                <a:spcPts val="0"/>
              </a:spcAft>
              <a:buClr>
                <a:srgbClr val="6C503E"/>
              </a:buClr>
              <a:buSzPts val="2800"/>
              <a:buNone/>
              <a:defRPr sz="2800">
                <a:solidFill>
                  <a:srgbClr val="6C503E"/>
                </a:solidFill>
              </a:defRPr>
            </a:lvl4pPr>
            <a:lvl5pPr lvl="4">
              <a:spcBef>
                <a:spcPts val="0"/>
              </a:spcBef>
              <a:spcAft>
                <a:spcPts val="0"/>
              </a:spcAft>
              <a:buClr>
                <a:srgbClr val="6C503E"/>
              </a:buClr>
              <a:buSzPts val="2800"/>
              <a:buNone/>
              <a:defRPr sz="2800">
                <a:solidFill>
                  <a:srgbClr val="6C503E"/>
                </a:solidFill>
              </a:defRPr>
            </a:lvl5pPr>
            <a:lvl6pPr lvl="5">
              <a:spcBef>
                <a:spcPts val="0"/>
              </a:spcBef>
              <a:spcAft>
                <a:spcPts val="0"/>
              </a:spcAft>
              <a:buClr>
                <a:srgbClr val="6C503E"/>
              </a:buClr>
              <a:buSzPts val="2800"/>
              <a:buNone/>
              <a:defRPr sz="2800">
                <a:solidFill>
                  <a:srgbClr val="6C503E"/>
                </a:solidFill>
              </a:defRPr>
            </a:lvl6pPr>
            <a:lvl7pPr lvl="6">
              <a:spcBef>
                <a:spcPts val="0"/>
              </a:spcBef>
              <a:spcAft>
                <a:spcPts val="0"/>
              </a:spcAft>
              <a:buClr>
                <a:srgbClr val="6C503E"/>
              </a:buClr>
              <a:buSzPts val="2800"/>
              <a:buNone/>
              <a:defRPr sz="2800">
                <a:solidFill>
                  <a:srgbClr val="6C503E"/>
                </a:solidFill>
              </a:defRPr>
            </a:lvl7pPr>
            <a:lvl8pPr lvl="7">
              <a:spcBef>
                <a:spcPts val="0"/>
              </a:spcBef>
              <a:spcAft>
                <a:spcPts val="0"/>
              </a:spcAft>
              <a:buClr>
                <a:srgbClr val="6C503E"/>
              </a:buClr>
              <a:buSzPts val="2800"/>
              <a:buNone/>
              <a:defRPr sz="2800">
                <a:solidFill>
                  <a:srgbClr val="6C503E"/>
                </a:solidFill>
              </a:defRPr>
            </a:lvl8pPr>
            <a:lvl9pPr lvl="8">
              <a:spcBef>
                <a:spcPts val="0"/>
              </a:spcBef>
              <a:spcAft>
                <a:spcPts val="0"/>
              </a:spcAft>
              <a:buClr>
                <a:srgbClr val="6C503E"/>
              </a:buClr>
              <a:buSzPts val="2800"/>
              <a:buNone/>
              <a:defRPr sz="2800">
                <a:solidFill>
                  <a:srgbClr val="6C503E"/>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446652"/>
              </a:buClr>
              <a:buSzPts val="1600"/>
              <a:buFont typeface="Chivo"/>
              <a:buChar char="●"/>
              <a:defRPr sz="1600">
                <a:solidFill>
                  <a:srgbClr val="446652"/>
                </a:solidFill>
                <a:latin typeface="Chivo"/>
                <a:ea typeface="Chivo"/>
                <a:cs typeface="Chivo"/>
                <a:sym typeface="Chivo"/>
              </a:defRPr>
            </a:lvl1pPr>
            <a:lvl2pPr marL="914400" lvl="1"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2pPr>
            <a:lvl3pPr marL="1371600" lvl="2"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3pPr>
            <a:lvl4pPr marL="1828800" lvl="3"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4pPr>
            <a:lvl5pPr marL="2286000" lvl="4"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5pPr>
            <a:lvl6pPr marL="2743200" lvl="5"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6pPr>
            <a:lvl7pPr marL="3200400" lvl="6"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7pPr>
            <a:lvl8pPr marL="3657600" lvl="7"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8pPr>
            <a:lvl9pPr marL="4114800" lvl="8" indent="-330200">
              <a:lnSpc>
                <a:spcPct val="115000"/>
              </a:lnSpc>
              <a:spcBef>
                <a:spcPts val="1600"/>
              </a:spcBef>
              <a:spcAft>
                <a:spcPts val="1600"/>
              </a:spcAft>
              <a:buClr>
                <a:srgbClr val="446652"/>
              </a:buClr>
              <a:buSzPts val="1600"/>
              <a:buFont typeface="Chivo"/>
              <a:buChar char="■"/>
              <a:defRPr sz="1600">
                <a:solidFill>
                  <a:srgbClr val="446652"/>
                </a:solidFill>
                <a:latin typeface="Chivo"/>
                <a:ea typeface="Chivo"/>
                <a:cs typeface="Chivo"/>
                <a:sym typeface="Chivo"/>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Arial Nova" panose="020B0604020202020204" pitchFamily="34" charset="0"/>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smtClean="0">
                <a:solidFill>
                  <a:srgbClr val="6C503E"/>
                </a:solidFill>
                <a:cs typeface="Arial"/>
                <a:sym typeface="Arial"/>
              </a:rPr>
              <a:pPr>
                <a:buClr>
                  <a:srgbClr val="000000"/>
                </a:buClr>
                <a:buFont typeface="Arial"/>
                <a:buNone/>
              </a:pPr>
              <a:t>‹#›</a:t>
            </a:fld>
            <a:endParaRPr lang="en" kern="0" dirty="0">
              <a:solidFill>
                <a:srgbClr val="6C503E"/>
              </a:solidFill>
              <a:cs typeface="Arial"/>
              <a:sym typeface="Arial"/>
            </a:endParaRPr>
          </a:p>
        </p:txBody>
      </p:sp>
    </p:spTree>
    <p:extLst>
      <p:ext uri="{BB962C8B-B14F-4D97-AF65-F5344CB8AC3E}">
        <p14:creationId xmlns:p14="http://schemas.microsoft.com/office/powerpoint/2010/main" val="306729353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8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Playfair Display"/>
              <a:buNone/>
              <a:defRPr sz="40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dirty="0"/>
          </a:p>
        </p:txBody>
      </p:sp>
    </p:spTree>
    <p:extLst>
      <p:ext uri="{BB962C8B-B14F-4D97-AF65-F5344CB8AC3E}">
        <p14:creationId xmlns:p14="http://schemas.microsoft.com/office/powerpoint/2010/main" val="23303875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9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649" y="1159497"/>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2"/>
            <a:ext cx="12075736" cy="5968118"/>
          </a:xfrm>
          <a:prstGeom prst="rect">
            <a:avLst/>
          </a:prstGeom>
        </p:spPr>
      </p:pic>
      <p:sp>
        <p:nvSpPr>
          <p:cNvPr id="4" name="TextBox 3"/>
          <p:cNvSpPr txBox="1"/>
          <p:nvPr/>
        </p:nvSpPr>
        <p:spPr>
          <a:xfrm>
            <a:off x="2742365" y="4041271"/>
            <a:ext cx="7536936" cy="1815882"/>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58 – 67:</a:t>
            </a:r>
          </a:p>
          <a:p>
            <a:r>
              <a:rPr lang="vi-VN" sz="3600" b="1" dirty="0">
                <a:solidFill>
                  <a:srgbClr val="FFFF00"/>
                </a:solidFill>
                <a:latin typeface="Times New Roman" panose="02020603050405020304" pitchFamily="18" charset="0"/>
                <a:cs typeface="Times New Roman" panose="02020603050405020304" pitchFamily="18" charset="0"/>
              </a:rPr>
              <a:t>BÀI 5:</a:t>
            </a:r>
            <a:r>
              <a:rPr lang="en-US" sz="3600" b="1" dirty="0">
                <a:solidFill>
                  <a:srgbClr val="FFFF00"/>
                </a:solidFill>
                <a:latin typeface="Times New Roman" panose="02020603050405020304" pitchFamily="18" charset="0"/>
                <a:cs typeface="Times New Roman" panose="02020603050405020304" pitchFamily="18" charset="0"/>
              </a:rPr>
              <a:t> </a:t>
            </a:r>
            <a:r>
              <a:rPr lang="vi-VN" sz="4000" b="1" dirty="0">
                <a:solidFill>
                  <a:srgbClr val="FFFF00"/>
                </a:solidFill>
                <a:latin typeface="Times New Roman" panose="02020603050405020304" pitchFamily="18" charset="0"/>
                <a:cs typeface="Times New Roman" panose="02020603050405020304" pitchFamily="18" charset="0"/>
              </a:rPr>
              <a:t>TRÒ CHUYỆN CÙNG</a:t>
            </a:r>
          </a:p>
          <a:p>
            <a:r>
              <a:rPr lang="vi-VN" sz="4000" b="1" dirty="0">
                <a:solidFill>
                  <a:srgbClr val="FFFF00"/>
                </a:solidFill>
                <a:latin typeface="Times New Roman" panose="02020603050405020304" pitchFamily="18" charset="0"/>
                <a:cs typeface="Times New Roman" panose="02020603050405020304" pitchFamily="18" charset="0"/>
              </a:rPr>
              <a:t>           THIÊN NHIÊN</a:t>
            </a:r>
            <a:endParaRPr lang="en-US" sz="4000" b="1" dirty="0">
              <a:solidFill>
                <a:srgbClr val="FFFF00"/>
              </a:solidFill>
              <a:latin typeface="Times New Roman" panose="02020603050405020304" pitchFamily="18" charset="0"/>
              <a:cs typeface="Times New Roman" panose="02020603050405020304" pitchFamily="18" charset="0"/>
            </a:endParaRPr>
          </a:p>
        </p:txBody>
      </p:sp>
      <p:pic>
        <p:nvPicPr>
          <p:cNvPr id="5" name="图片 11">
            <a:extLst>
              <a:ext uri="{FF2B5EF4-FFF2-40B4-BE49-F238E27FC236}">
                <a16:creationId xmlns:a16="http://schemas.microsoft.com/office/drawing/2014/main" xmlns="" id="{C16E6DAD-B5E8-4E7A-8C30-379CD69FC0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72" y="1159497"/>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94785" y="6063399"/>
            <a:ext cx="5631591" cy="707886"/>
          </a:xfrm>
          <a:prstGeom prst="rect">
            <a:avLst/>
          </a:prstGeom>
          <a:noFill/>
        </p:spPr>
        <p:txBody>
          <a:bodyPr wrap="square" lIns="91440" tIns="45720" rIns="91440" bIns="45720">
            <a:spAutoFit/>
          </a:bodyPr>
          <a:lstStyle/>
          <a:p>
            <a:pPr algn="ctr"/>
            <a:r>
              <a:rPr lang="en-US" sz="40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NHÓM NGỮ </a:t>
            </a:r>
            <a:r>
              <a:rPr lang="en-US" sz="4000" b="1" dirty="0" smtClean="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VĂN</a:t>
            </a:r>
            <a:endParaRPr lang="en-US" sz="40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55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62;p32">
            <a:extLst>
              <a:ext uri="{FF2B5EF4-FFF2-40B4-BE49-F238E27FC236}">
                <a16:creationId xmlns:a16="http://schemas.microsoft.com/office/drawing/2014/main" xmlns="" id="{321C6E90-D79E-44AD-857E-7FC035CF8060}"/>
              </a:ext>
            </a:extLst>
          </p:cNvPr>
          <p:cNvPicPr preferRelativeResize="0"/>
          <p:nvPr/>
        </p:nvPicPr>
        <p:blipFill>
          <a:blip r:embed="rId3">
            <a:alphaModFix/>
          </a:blip>
          <a:stretch>
            <a:fillRect/>
          </a:stretch>
        </p:blipFill>
        <p:spPr>
          <a:xfrm>
            <a:off x="47811" y="0"/>
            <a:ext cx="1369100" cy="917877"/>
          </a:xfrm>
          <a:prstGeom prst="rect">
            <a:avLst/>
          </a:prstGeom>
          <a:noFill/>
          <a:ln>
            <a:noFill/>
          </a:ln>
        </p:spPr>
      </p:pic>
      <p:sp>
        <p:nvSpPr>
          <p:cNvPr id="2" name="Google Shape;286;p33">
            <a:extLst>
              <a:ext uri="{FF2B5EF4-FFF2-40B4-BE49-F238E27FC236}">
                <a16:creationId xmlns:a16="http://schemas.microsoft.com/office/drawing/2014/main" xmlns="" id="{D42011C7-0235-483B-9D20-39240B2F89BE}"/>
              </a:ext>
            </a:extLst>
          </p:cNvPr>
          <p:cNvSpPr/>
          <p:nvPr/>
        </p:nvSpPr>
        <p:spPr>
          <a:xfrm>
            <a:off x="-90370" y="5008759"/>
            <a:ext cx="1101003" cy="1676987"/>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dirty="0">
              <a:solidFill>
                <a:srgbClr val="000000"/>
              </a:solidFill>
              <a:latin typeface="Arial Nova" panose="020B0604020202020204" pitchFamily="34" charset="0"/>
              <a:cs typeface="Arial"/>
              <a:sym typeface="Arial"/>
            </a:endParaRPr>
          </a:p>
        </p:txBody>
      </p:sp>
      <p:graphicFrame>
        <p:nvGraphicFramePr>
          <p:cNvPr id="7" name="Table 6">
            <a:extLst>
              <a:ext uri="{FF2B5EF4-FFF2-40B4-BE49-F238E27FC236}">
                <a16:creationId xmlns:a16="http://schemas.microsoft.com/office/drawing/2014/main" xmlns="" id="{000AA91C-38FE-4E1E-827F-0FE8207F50A8}"/>
              </a:ext>
            </a:extLst>
          </p:cNvPr>
          <p:cNvGraphicFramePr>
            <a:graphicFrameLocks noGrp="1"/>
          </p:cNvGraphicFramePr>
          <p:nvPr>
            <p:extLst/>
          </p:nvPr>
        </p:nvGraphicFramePr>
        <p:xfrm>
          <a:off x="1158239" y="1838177"/>
          <a:ext cx="9875522" cy="3416004"/>
        </p:xfrm>
        <a:graphic>
          <a:graphicData uri="http://schemas.openxmlformats.org/drawingml/2006/table">
            <a:tbl>
              <a:tblPr firstRow="1" firstCol="1" bandRow="1"/>
              <a:tblGrid>
                <a:gridCol w="2391301">
                  <a:extLst>
                    <a:ext uri="{9D8B030D-6E8A-4147-A177-3AD203B41FA5}">
                      <a16:colId xmlns:a16="http://schemas.microsoft.com/office/drawing/2014/main" xmlns="" val="2788422161"/>
                    </a:ext>
                  </a:extLst>
                </a:gridCol>
                <a:gridCol w="2555588">
                  <a:extLst>
                    <a:ext uri="{9D8B030D-6E8A-4147-A177-3AD203B41FA5}">
                      <a16:colId xmlns:a16="http://schemas.microsoft.com/office/drawing/2014/main" xmlns="" val="1496205244"/>
                    </a:ext>
                  </a:extLst>
                </a:gridCol>
                <a:gridCol w="2555588">
                  <a:extLst>
                    <a:ext uri="{9D8B030D-6E8A-4147-A177-3AD203B41FA5}">
                      <a16:colId xmlns:a16="http://schemas.microsoft.com/office/drawing/2014/main" xmlns="" val="2823068953"/>
                    </a:ext>
                  </a:extLst>
                </a:gridCol>
                <a:gridCol w="2373045">
                  <a:extLst>
                    <a:ext uri="{9D8B030D-6E8A-4147-A177-3AD203B41FA5}">
                      <a16:colId xmlns:a16="http://schemas.microsoft.com/office/drawing/2014/main" xmlns="" val="237726328"/>
                    </a:ext>
                  </a:extLst>
                </a:gridCol>
              </a:tblGrid>
              <a:tr h="1775968">
                <a:tc gridSpan="4">
                  <a:txBody>
                    <a:bodyPr/>
                    <a:lstStyle/>
                    <a:p>
                      <a:pPr marL="0" indent="0" algn="ctr">
                        <a:lnSpc>
                          <a:spcPct val="115000"/>
                        </a:lnSpc>
                        <a:spcAft>
                          <a:spcPts val="0"/>
                        </a:spcAft>
                        <a:buFont typeface="Arial" panose="020B0604020202020204" pitchFamily="34" charset="0"/>
                        <a:buNone/>
                      </a:pPr>
                      <a:r>
                        <a:rPr lang="en-US" sz="27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 </a:t>
                      </a:r>
                    </a:p>
                    <a:p>
                      <a:pPr marL="0" indent="0" algn="ctr">
                        <a:lnSpc>
                          <a:spcPct val="115000"/>
                        </a:lnSpc>
                        <a:spcAft>
                          <a:spcPts val="0"/>
                        </a:spcAft>
                        <a:buFont typeface="Arial" panose="020B0604020202020204" pitchFamily="34" charset="0"/>
                        <a:buNone/>
                      </a:pPr>
                      <a:r>
                        <a:rPr lang="en-US" sz="27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THỰC HÀNH TIẾNG VIỆT</a:t>
                      </a:r>
                      <a:endParaRPr lang="en-US" sz="27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l">
                        <a:lnSpc>
                          <a:spcPct val="115000"/>
                        </a:lnSpc>
                        <a:spcAft>
                          <a:spcPts val="0"/>
                        </a:spcAft>
                        <a:buFont typeface="Arial" panose="020B0604020202020204" pitchFamily="34" charset="0"/>
                        <a:buChar char="•"/>
                      </a:pPr>
                      <a:r>
                        <a:rPr lang="vi-VN" sz="2400" dirty="0">
                          <a:effectLst/>
                          <a:latin typeface="Arial" panose="020B0604020202020204" pitchFamily="34" charset="0"/>
                          <a:ea typeface="Calibri" panose="020F0502020204030204" pitchFamily="34" charset="0"/>
                          <a:cs typeface="Arial" panose="020B0604020202020204" pitchFamily="34" charset="0"/>
                        </a:rPr>
                        <a:t>Thời gian: 10 phút</a:t>
                      </a:r>
                    </a:p>
                    <a:p>
                      <a:pPr marL="342900" indent="-342900" algn="l">
                        <a:lnSpc>
                          <a:spcPct val="115000"/>
                        </a:lnSpc>
                        <a:spcAft>
                          <a:spcPts val="0"/>
                        </a:spcAft>
                        <a:buFont typeface="Arial" panose="020B0604020202020204" pitchFamily="34" charset="0"/>
                        <a:buChar char="•"/>
                      </a:pPr>
                      <a:r>
                        <a:rPr lang="vi-VN" sz="2400" dirty="0">
                          <a:effectLst/>
                          <a:latin typeface="Arial" panose="020B0604020202020204" pitchFamily="34" charset="0"/>
                          <a:ea typeface="Calibri" panose="020F0502020204030204" pitchFamily="34" charset="0"/>
                          <a:cs typeface="Arial" panose="020B0604020202020204" pitchFamily="34" charset="0"/>
                        </a:rPr>
                        <a:t>Nhiệm vụ: Các nhóm hoàn thành các bài tập trong SGK ra bảng phụ</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84874508"/>
                  </a:ext>
                </a:extLst>
              </a:tr>
              <a:tr h="814176">
                <a:tc>
                  <a:txBody>
                    <a:bodyPr/>
                    <a:lstStyle/>
                    <a:p>
                      <a:pPr algn="ctr">
                        <a:lnSpc>
                          <a:spcPct val="115000"/>
                        </a:lnSpc>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Bài tập  1,2</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dirty="0" err="1">
                          <a:effectLst/>
                          <a:latin typeface="Arial" panose="020B0604020202020204" pitchFamily="34" charset="0"/>
                          <a:ea typeface="Times New Roman" panose="02020603050405020304" pitchFamily="18" charset="0"/>
                          <a:cs typeface="Arial" panose="020B0604020202020204" pitchFamily="34" charset="0"/>
                        </a:rPr>
                        <a:t>Bài</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tập</a:t>
                      </a:r>
                      <a:r>
                        <a:rPr lang="en-US" sz="3200" dirty="0">
                          <a:effectLst/>
                          <a:latin typeface="Arial" panose="020B0604020202020204" pitchFamily="34" charset="0"/>
                          <a:ea typeface="Times New Roman" panose="02020603050405020304" pitchFamily="18" charset="0"/>
                          <a:cs typeface="Arial" panose="020B0604020202020204" pitchFamily="34" charset="0"/>
                        </a:rPr>
                        <a:t> 3</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dirty="0" err="1">
                          <a:effectLst/>
                          <a:latin typeface="Arial" panose="020B0604020202020204" pitchFamily="34" charset="0"/>
                          <a:ea typeface="Times New Roman" panose="02020603050405020304" pitchFamily="18" charset="0"/>
                          <a:cs typeface="Arial" panose="020B0604020202020204" pitchFamily="34" charset="0"/>
                        </a:rPr>
                        <a:t>Bài</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tập</a:t>
                      </a:r>
                      <a:r>
                        <a:rPr lang="en-US" sz="3200" dirty="0">
                          <a:effectLst/>
                          <a:latin typeface="Arial" panose="020B0604020202020204" pitchFamily="34" charset="0"/>
                          <a:ea typeface="Times New Roman" panose="02020603050405020304" pitchFamily="18" charset="0"/>
                          <a:cs typeface="Arial" panose="020B0604020202020204" pitchFamily="34" charset="0"/>
                        </a:rPr>
                        <a:t> 4,5</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err="1">
                          <a:effectLst/>
                          <a:latin typeface="Arial" panose="020B0604020202020204" pitchFamily="34" charset="0"/>
                          <a:ea typeface="Times New Roman" panose="02020603050405020304" pitchFamily="18" charset="0"/>
                          <a:cs typeface="Arial" panose="020B0604020202020204" pitchFamily="34" charset="0"/>
                        </a:rPr>
                        <a:t>Bài</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tập</a:t>
                      </a:r>
                      <a:r>
                        <a:rPr lang="en-US" sz="3200" dirty="0">
                          <a:effectLst/>
                          <a:latin typeface="Arial" panose="020B0604020202020204" pitchFamily="34" charset="0"/>
                          <a:ea typeface="Times New Roman" panose="02020603050405020304" pitchFamily="18" charset="0"/>
                          <a:cs typeface="Arial" panose="020B0604020202020204" pitchFamily="34" charset="0"/>
                        </a:rPr>
                        <a:t> 6,7</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2489995"/>
                  </a:ext>
                </a:extLst>
              </a:tr>
              <a:tr h="814176">
                <a:tc>
                  <a:txBody>
                    <a:bodyPr/>
                    <a:lstStyle/>
                    <a:p>
                      <a:pPr algn="ctr">
                        <a:lnSpc>
                          <a:spcPct val="115000"/>
                        </a:lnSpc>
                        <a:spcAft>
                          <a:spcPts val="0"/>
                        </a:spcAft>
                      </a:pPr>
                      <a:r>
                        <a:rPr lang="en-US" sz="3200" b="1">
                          <a:effectLst/>
                          <a:latin typeface="Arial" panose="020B0604020202020204" pitchFamily="34" charset="0"/>
                          <a:ea typeface="Times New Roman" panose="02020603050405020304" pitchFamily="18" charset="0"/>
                          <a:cs typeface="Arial" panose="020B0604020202020204" pitchFamily="34" charset="0"/>
                        </a:rPr>
                        <a:t>Nhóm 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dirty="0" err="1">
                          <a:effectLst/>
                          <a:latin typeface="Arial" panose="020B0604020202020204" pitchFamily="34" charset="0"/>
                          <a:ea typeface="Times New Roman" panose="02020603050405020304" pitchFamily="18" charset="0"/>
                          <a:cs typeface="Arial" panose="020B0604020202020204" pitchFamily="34" charset="0"/>
                        </a:rPr>
                        <a:t>Nhóm</a:t>
                      </a:r>
                      <a:r>
                        <a:rPr lang="en-US" sz="3200" b="1" dirty="0">
                          <a:effectLst/>
                          <a:latin typeface="Arial" panose="020B0604020202020204" pitchFamily="34" charset="0"/>
                          <a:ea typeface="Times New Roman" panose="02020603050405020304" pitchFamily="18" charset="0"/>
                          <a:cs typeface="Arial" panose="020B0604020202020204" pitchFamily="34" charset="0"/>
                        </a:rPr>
                        <a:t> 2</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dirty="0" err="1">
                          <a:effectLst/>
                          <a:latin typeface="Arial" panose="020B0604020202020204" pitchFamily="34" charset="0"/>
                          <a:ea typeface="Times New Roman" panose="02020603050405020304" pitchFamily="18" charset="0"/>
                          <a:cs typeface="Arial" panose="020B0604020202020204" pitchFamily="34" charset="0"/>
                        </a:rPr>
                        <a:t>Nhóm</a:t>
                      </a:r>
                      <a:r>
                        <a:rPr lang="en-US" sz="3200" b="1" dirty="0">
                          <a:effectLst/>
                          <a:latin typeface="Arial" panose="020B0604020202020204" pitchFamily="34" charset="0"/>
                          <a:ea typeface="Times New Roman" panose="02020603050405020304" pitchFamily="18" charset="0"/>
                          <a:cs typeface="Arial" panose="020B0604020202020204" pitchFamily="34" charset="0"/>
                        </a:rPr>
                        <a:t> 3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dirty="0" err="1">
                          <a:effectLst/>
                          <a:latin typeface="Arial" panose="020B0604020202020204" pitchFamily="34" charset="0"/>
                          <a:ea typeface="Times New Roman" panose="02020603050405020304" pitchFamily="18" charset="0"/>
                          <a:cs typeface="Arial" panose="020B0604020202020204" pitchFamily="34" charset="0"/>
                        </a:rPr>
                        <a:t>Nhóm</a:t>
                      </a:r>
                      <a:r>
                        <a:rPr lang="en-US" sz="3200" b="1" dirty="0">
                          <a:effectLst/>
                          <a:latin typeface="Arial" panose="020B0604020202020204" pitchFamily="34" charset="0"/>
                          <a:ea typeface="Times New Roman" panose="02020603050405020304" pitchFamily="18" charset="0"/>
                          <a:cs typeface="Arial" panose="020B0604020202020204" pitchFamily="34" charset="0"/>
                        </a:rPr>
                        <a:t> 4</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977041"/>
                  </a:ext>
                </a:extLst>
              </a:tr>
            </a:tbl>
          </a:graphicData>
        </a:graphic>
      </p:graphicFrame>
    </p:spTree>
    <p:extLst>
      <p:ext uri="{BB962C8B-B14F-4D97-AF65-F5344CB8AC3E}">
        <p14:creationId xmlns:p14="http://schemas.microsoft.com/office/powerpoint/2010/main" val="2266564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 name="Rectangle 2"/>
          <p:cNvSpPr/>
          <p:nvPr/>
        </p:nvSpPr>
        <p:spPr>
          <a:xfrm>
            <a:off x="472375" y="144260"/>
            <a:ext cx="10591048" cy="115922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buClr>
                <a:srgbClr val="000000"/>
              </a:buClr>
              <a:buFont typeface="Arial"/>
              <a:buNone/>
              <a:defRPr/>
            </a:pPr>
            <a:r>
              <a:rPr lang="vi-VN" sz="2667" b="1" kern="0" dirty="0">
                <a:solidFill>
                  <a:srgbClr val="C00000"/>
                </a:solidFill>
                <a:cs typeface="Arial" panose="020B0604020202020204" pitchFamily="34" charset="0"/>
                <a:sym typeface="Arial"/>
              </a:rPr>
              <a:t>Bài 1/SGK – trang 121: </a:t>
            </a:r>
            <a:r>
              <a:rPr lang="vi-VN" sz="2133" kern="0" dirty="0">
                <a:solidFill>
                  <a:srgbClr val="000000"/>
                </a:solidFill>
                <a:cs typeface="Arial" panose="020B0604020202020204" pitchFamily="34" charset="0"/>
                <a:sym typeface="Arial"/>
              </a:rPr>
              <a:t>Tìm một câu có sử dụng biện pháp so sánh và một câu sử dụng biện pháp ẩn dụ trong </a:t>
            </a:r>
            <a:r>
              <a:rPr lang="vi-VN" sz="2133" b="1" i="1" kern="0" dirty="0">
                <a:solidFill>
                  <a:srgbClr val="000000"/>
                </a:solidFill>
                <a:cs typeface="Arial" panose="020B0604020202020204" pitchFamily="34" charset="0"/>
                <a:sym typeface="Arial"/>
              </a:rPr>
              <a:t>Lao xao ngày hè</a:t>
            </a:r>
            <a:r>
              <a:rPr lang="vi-VN" sz="2133" kern="0" dirty="0">
                <a:solidFill>
                  <a:srgbClr val="000000"/>
                </a:solidFill>
                <a:cs typeface="Arial" panose="020B0604020202020204" pitchFamily="34" charset="0"/>
                <a:sym typeface="Arial"/>
              </a:rPr>
              <a:t>. Chỉ ra điểm giống và khác nhau giữa hai biện pháp tu từ này.</a:t>
            </a:r>
            <a:endParaRPr lang="en-US" sz="2667" kern="0" dirty="0">
              <a:solidFill>
                <a:srgbClr val="000000"/>
              </a:solidFill>
              <a:cs typeface="Arial" panose="020B0604020202020204" pitchFamily="34" charset="0"/>
              <a:sym typeface="Arial"/>
            </a:endParaRPr>
          </a:p>
        </p:txBody>
      </p:sp>
      <p:graphicFrame>
        <p:nvGraphicFramePr>
          <p:cNvPr id="92" name="Table 91">
            <a:extLst>
              <a:ext uri="{FF2B5EF4-FFF2-40B4-BE49-F238E27FC236}">
                <a16:creationId xmlns:a16="http://schemas.microsoft.com/office/drawing/2014/main" xmlns="" id="{7D8A3841-E4B1-4791-A515-8CD7AE582B68}"/>
              </a:ext>
            </a:extLst>
          </p:cNvPr>
          <p:cNvGraphicFramePr>
            <a:graphicFrameLocks noGrp="1"/>
          </p:cNvGraphicFramePr>
          <p:nvPr>
            <p:extLst/>
          </p:nvPr>
        </p:nvGraphicFramePr>
        <p:xfrm>
          <a:off x="397054" y="1614762"/>
          <a:ext cx="11397892" cy="4781295"/>
        </p:xfrm>
        <a:graphic>
          <a:graphicData uri="http://schemas.openxmlformats.org/drawingml/2006/table">
            <a:tbl>
              <a:tblPr firstRow="1" bandRow="1">
                <a:tableStyleId>{5940675A-B579-460E-94D1-54222C63F5DA}</a:tableStyleId>
              </a:tblPr>
              <a:tblGrid>
                <a:gridCol w="5457757">
                  <a:extLst>
                    <a:ext uri="{9D8B030D-6E8A-4147-A177-3AD203B41FA5}">
                      <a16:colId xmlns:a16="http://schemas.microsoft.com/office/drawing/2014/main" xmlns="" val="3551654825"/>
                    </a:ext>
                  </a:extLst>
                </a:gridCol>
                <a:gridCol w="5940135">
                  <a:extLst>
                    <a:ext uri="{9D8B030D-6E8A-4147-A177-3AD203B41FA5}">
                      <a16:colId xmlns:a16="http://schemas.microsoft.com/office/drawing/2014/main" xmlns="" val="755714486"/>
                    </a:ext>
                  </a:extLst>
                </a:gridCol>
              </a:tblGrid>
              <a:tr h="494453">
                <a:tc>
                  <a:txBody>
                    <a:bodyPr/>
                    <a:lstStyle/>
                    <a:p>
                      <a:pPr algn="ctr"/>
                      <a:r>
                        <a:rPr lang="en-US" sz="2100" b="1" dirty="0" err="1">
                          <a:solidFill>
                            <a:srgbClr val="FF0000"/>
                          </a:solidFill>
                          <a:latin typeface="Arial" panose="020B0604020202020204" pitchFamily="34" charset="0"/>
                          <a:cs typeface="Arial" panose="020B0604020202020204" pitchFamily="34" charset="0"/>
                        </a:rPr>
                        <a:t>Biện</a:t>
                      </a:r>
                      <a:r>
                        <a:rPr lang="en-US" sz="2100" b="1" baseline="0" dirty="0">
                          <a:solidFill>
                            <a:srgbClr val="FF0000"/>
                          </a:solidFill>
                          <a:latin typeface="Arial" panose="020B0604020202020204" pitchFamily="34" charset="0"/>
                          <a:cs typeface="Arial" panose="020B0604020202020204" pitchFamily="34" charset="0"/>
                        </a:rPr>
                        <a:t> </a:t>
                      </a:r>
                      <a:r>
                        <a:rPr lang="en-US" sz="2100" b="1" baseline="0" dirty="0" err="1">
                          <a:solidFill>
                            <a:srgbClr val="FF0000"/>
                          </a:solidFill>
                          <a:latin typeface="Arial" panose="020B0604020202020204" pitchFamily="34" charset="0"/>
                          <a:cs typeface="Arial" panose="020B0604020202020204" pitchFamily="34" charset="0"/>
                        </a:rPr>
                        <a:t>pháp</a:t>
                      </a:r>
                      <a:r>
                        <a:rPr lang="en-US" sz="2100" b="1" baseline="0" dirty="0">
                          <a:solidFill>
                            <a:srgbClr val="FF0000"/>
                          </a:solidFill>
                          <a:latin typeface="Arial" panose="020B0604020202020204" pitchFamily="34" charset="0"/>
                          <a:cs typeface="Arial" panose="020B0604020202020204" pitchFamily="34" charset="0"/>
                        </a:rPr>
                        <a:t> </a:t>
                      </a:r>
                      <a:r>
                        <a:rPr lang="en-US" sz="2100" b="1" baseline="0" dirty="0" err="1">
                          <a:solidFill>
                            <a:srgbClr val="FF0000"/>
                          </a:solidFill>
                          <a:latin typeface="Arial" panose="020B0604020202020204" pitchFamily="34" charset="0"/>
                          <a:cs typeface="Arial" panose="020B0604020202020204" pitchFamily="34" charset="0"/>
                        </a:rPr>
                        <a:t>tu</a:t>
                      </a:r>
                      <a:r>
                        <a:rPr lang="en-US" sz="2100" b="1" baseline="0" dirty="0">
                          <a:solidFill>
                            <a:srgbClr val="FF0000"/>
                          </a:solidFill>
                          <a:latin typeface="Arial" panose="020B0604020202020204" pitchFamily="34" charset="0"/>
                          <a:cs typeface="Arial" panose="020B0604020202020204" pitchFamily="34" charset="0"/>
                        </a:rPr>
                        <a:t> </a:t>
                      </a:r>
                      <a:r>
                        <a:rPr lang="en-US" sz="2100" b="1" baseline="0" dirty="0" err="1">
                          <a:solidFill>
                            <a:srgbClr val="FF0000"/>
                          </a:solidFill>
                          <a:latin typeface="Arial" panose="020B0604020202020204" pitchFamily="34" charset="0"/>
                          <a:cs typeface="Arial" panose="020B0604020202020204" pitchFamily="34" charset="0"/>
                        </a:rPr>
                        <a:t>từ</a:t>
                      </a:r>
                      <a:r>
                        <a:rPr lang="en-US" sz="2100" b="1" baseline="0" dirty="0">
                          <a:solidFill>
                            <a:srgbClr val="FF0000"/>
                          </a:solidFill>
                          <a:latin typeface="Arial" panose="020B0604020202020204" pitchFamily="34" charset="0"/>
                          <a:cs typeface="Arial" panose="020B0604020202020204" pitchFamily="34" charset="0"/>
                        </a:rPr>
                        <a:t> so </a:t>
                      </a:r>
                      <a:r>
                        <a:rPr lang="en-US" sz="2100" b="1" baseline="0" dirty="0" err="1">
                          <a:solidFill>
                            <a:srgbClr val="FF0000"/>
                          </a:solidFill>
                          <a:latin typeface="Arial" panose="020B0604020202020204" pitchFamily="34" charset="0"/>
                          <a:cs typeface="Arial" panose="020B0604020202020204" pitchFamily="34" charset="0"/>
                        </a:rPr>
                        <a:t>sánh</a:t>
                      </a:r>
                      <a:endParaRPr lang="en-US" sz="2100" b="1" dirty="0">
                        <a:solidFill>
                          <a:srgbClr val="FF0000"/>
                        </a:solidFill>
                        <a:latin typeface="Arial" panose="020B0604020202020204" pitchFamily="34" charset="0"/>
                        <a:cs typeface="Arial" panose="020B0604020202020204" pitchFamily="34" charset="0"/>
                      </a:endParaRPr>
                    </a:p>
                  </a:txBody>
                  <a:tcPr marL="121920" marR="121920" marT="60960" marB="60960">
                    <a:solidFill>
                      <a:schemeClr val="accent3">
                        <a:lumMod val="20000"/>
                        <a:lumOff val="80000"/>
                      </a:schemeClr>
                    </a:solidFill>
                  </a:tcPr>
                </a:tc>
                <a:tc>
                  <a:txBody>
                    <a:bodyPr/>
                    <a:lstStyle/>
                    <a:p>
                      <a:pPr algn="ctr"/>
                      <a:r>
                        <a:rPr lang="en-US" sz="2100" b="1" dirty="0" err="1">
                          <a:solidFill>
                            <a:srgbClr val="FF0000"/>
                          </a:solidFill>
                          <a:latin typeface="Arial" panose="020B0604020202020204" pitchFamily="34" charset="0"/>
                          <a:cs typeface="Arial" panose="020B0604020202020204" pitchFamily="34" charset="0"/>
                        </a:rPr>
                        <a:t>Biện</a:t>
                      </a:r>
                      <a:r>
                        <a:rPr lang="en-US" sz="2100" b="1" baseline="0" dirty="0">
                          <a:solidFill>
                            <a:srgbClr val="FF0000"/>
                          </a:solidFill>
                          <a:latin typeface="Arial" panose="020B0604020202020204" pitchFamily="34" charset="0"/>
                          <a:cs typeface="Arial" panose="020B0604020202020204" pitchFamily="34" charset="0"/>
                        </a:rPr>
                        <a:t> </a:t>
                      </a:r>
                      <a:r>
                        <a:rPr lang="en-US" sz="2100" b="1" baseline="0" dirty="0" err="1">
                          <a:solidFill>
                            <a:srgbClr val="FF0000"/>
                          </a:solidFill>
                          <a:latin typeface="Arial" panose="020B0604020202020204" pitchFamily="34" charset="0"/>
                          <a:cs typeface="Arial" panose="020B0604020202020204" pitchFamily="34" charset="0"/>
                        </a:rPr>
                        <a:t>pháp</a:t>
                      </a:r>
                      <a:r>
                        <a:rPr lang="en-US" sz="2100" b="1" baseline="0" dirty="0">
                          <a:solidFill>
                            <a:srgbClr val="FF0000"/>
                          </a:solidFill>
                          <a:latin typeface="Arial" panose="020B0604020202020204" pitchFamily="34" charset="0"/>
                          <a:cs typeface="Arial" panose="020B0604020202020204" pitchFamily="34" charset="0"/>
                        </a:rPr>
                        <a:t> </a:t>
                      </a:r>
                      <a:r>
                        <a:rPr lang="en-US" sz="2100" b="1" baseline="0" dirty="0" err="1">
                          <a:solidFill>
                            <a:srgbClr val="FF0000"/>
                          </a:solidFill>
                          <a:latin typeface="Arial" panose="020B0604020202020204" pitchFamily="34" charset="0"/>
                          <a:cs typeface="Arial" panose="020B0604020202020204" pitchFamily="34" charset="0"/>
                        </a:rPr>
                        <a:t>tu</a:t>
                      </a:r>
                      <a:r>
                        <a:rPr lang="en-US" sz="2100" b="1" baseline="0" dirty="0">
                          <a:solidFill>
                            <a:srgbClr val="FF0000"/>
                          </a:solidFill>
                          <a:latin typeface="Arial" panose="020B0604020202020204" pitchFamily="34" charset="0"/>
                          <a:cs typeface="Arial" panose="020B0604020202020204" pitchFamily="34" charset="0"/>
                        </a:rPr>
                        <a:t> </a:t>
                      </a:r>
                      <a:r>
                        <a:rPr lang="en-US" sz="2100" b="1" baseline="0" dirty="0" err="1">
                          <a:solidFill>
                            <a:srgbClr val="FF0000"/>
                          </a:solidFill>
                          <a:latin typeface="Arial" panose="020B0604020202020204" pitchFamily="34" charset="0"/>
                          <a:cs typeface="Arial" panose="020B0604020202020204" pitchFamily="34" charset="0"/>
                        </a:rPr>
                        <a:t>từ</a:t>
                      </a:r>
                      <a:r>
                        <a:rPr lang="en-US" sz="2100" b="1" baseline="0" dirty="0">
                          <a:solidFill>
                            <a:srgbClr val="FF0000"/>
                          </a:solidFill>
                          <a:latin typeface="Arial" panose="020B0604020202020204" pitchFamily="34" charset="0"/>
                          <a:cs typeface="Arial" panose="020B0604020202020204" pitchFamily="34" charset="0"/>
                        </a:rPr>
                        <a:t> </a:t>
                      </a:r>
                      <a:r>
                        <a:rPr lang="en-US" sz="2100" b="1" baseline="0" dirty="0" err="1">
                          <a:solidFill>
                            <a:srgbClr val="FF0000"/>
                          </a:solidFill>
                          <a:latin typeface="Arial" panose="020B0604020202020204" pitchFamily="34" charset="0"/>
                          <a:cs typeface="Arial" panose="020B0604020202020204" pitchFamily="34" charset="0"/>
                        </a:rPr>
                        <a:t>ẩn</a:t>
                      </a:r>
                      <a:r>
                        <a:rPr lang="en-US" sz="2100" b="1" baseline="0" dirty="0">
                          <a:solidFill>
                            <a:srgbClr val="FF0000"/>
                          </a:solidFill>
                          <a:latin typeface="Arial" panose="020B0604020202020204" pitchFamily="34" charset="0"/>
                          <a:cs typeface="Arial" panose="020B0604020202020204" pitchFamily="34" charset="0"/>
                        </a:rPr>
                        <a:t> </a:t>
                      </a:r>
                      <a:r>
                        <a:rPr lang="en-US" sz="2100" b="1" baseline="0" dirty="0" err="1">
                          <a:solidFill>
                            <a:srgbClr val="FF0000"/>
                          </a:solidFill>
                          <a:latin typeface="Arial" panose="020B0604020202020204" pitchFamily="34" charset="0"/>
                          <a:cs typeface="Arial" panose="020B0604020202020204" pitchFamily="34" charset="0"/>
                        </a:rPr>
                        <a:t>dụ</a:t>
                      </a:r>
                      <a:endParaRPr lang="en-US" sz="2100" b="1" dirty="0">
                        <a:solidFill>
                          <a:srgbClr val="FF0000"/>
                        </a:solidFill>
                        <a:latin typeface="Arial" panose="020B0604020202020204" pitchFamily="34" charset="0"/>
                        <a:cs typeface="Arial" panose="020B0604020202020204" pitchFamily="34" charset="0"/>
                      </a:endParaRPr>
                    </a:p>
                  </a:txBody>
                  <a:tcPr marL="121920" marR="121920" marT="60960" marB="60960">
                    <a:solidFill>
                      <a:schemeClr val="accent3">
                        <a:lumMod val="20000"/>
                        <a:lumOff val="80000"/>
                      </a:schemeClr>
                    </a:solidFill>
                  </a:tcPr>
                </a:tc>
                <a:extLst>
                  <a:ext uri="{0D108BD9-81ED-4DB2-BD59-A6C34878D82A}">
                    <a16:rowId xmlns:a16="http://schemas.microsoft.com/office/drawing/2014/main" xmlns="" val="708674166"/>
                  </a:ext>
                </a:extLst>
              </a:tr>
              <a:tr h="1648968">
                <a:tc>
                  <a:txBody>
                    <a:bodyPr/>
                    <a:lstStyle/>
                    <a:p>
                      <a:pPr algn="just">
                        <a:lnSpc>
                          <a:spcPct val="107000"/>
                        </a:lnSpc>
                        <a:spcAft>
                          <a:spcPts val="800"/>
                        </a:spcAft>
                        <a:tabLst>
                          <a:tab pos="457200" algn="l"/>
                        </a:tabLst>
                      </a:pP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sánh</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diều</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hâu</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lao</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mũi</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xuống</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solidFill>
                      <a:schemeClr val="accent4">
                        <a:lumMod val="20000"/>
                        <a:lumOff val="80000"/>
                      </a:schemeClr>
                    </a:solidFill>
                  </a:tcPr>
                </a:tc>
                <a:tc>
                  <a:txBody>
                    <a:bodyPr/>
                    <a:lstStyle/>
                    <a:p>
                      <a:pPr algn="just">
                        <a:lnSpc>
                          <a:spcPct val="107000"/>
                        </a:lnSpc>
                        <a:spcAft>
                          <a:spcPts val="800"/>
                        </a:spcAft>
                      </a:pP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ẩn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Lần</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này</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chửa</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kịp</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ăn</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mũi</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đen</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mang</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đuôi</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đâu</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1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tới</a:t>
                      </a:r>
                      <a:r>
                        <a:rPr lang="en-US" sz="2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mũi</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đen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ảnh</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ẩn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solidFill>
                      <a:schemeClr val="accent4">
                        <a:lumMod val="20000"/>
                        <a:lumOff val="80000"/>
                      </a:schemeClr>
                    </a:solidFill>
                  </a:tcPr>
                </a:tc>
                <a:extLst>
                  <a:ext uri="{0D108BD9-81ED-4DB2-BD59-A6C34878D82A}">
                    <a16:rowId xmlns:a16="http://schemas.microsoft.com/office/drawing/2014/main" xmlns="" val="1476928258"/>
                  </a:ext>
                </a:extLst>
              </a:tr>
              <a:tr h="494453">
                <a:tc gridSpan="2">
                  <a:txBody>
                    <a:bodyPr/>
                    <a:lstStyle/>
                    <a:p>
                      <a:pPr algn="just">
                        <a:lnSpc>
                          <a:spcPct val="107000"/>
                        </a:lnSpc>
                        <a:spcAft>
                          <a:spcPts val="800"/>
                        </a:spcAft>
                      </a:pP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Biện</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sánh</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ẩn</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giống</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100" b="1" dirty="0">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xmlns="" val="2403691439"/>
                  </a:ext>
                </a:extLst>
              </a:tr>
              <a:tr h="494453">
                <a:tc>
                  <a:txBody>
                    <a:bodyPr/>
                    <a:lstStyle/>
                    <a:p>
                      <a:pPr algn="ctr">
                        <a:lnSpc>
                          <a:spcPct val="107000"/>
                        </a:lnSpc>
                        <a:spcAft>
                          <a:spcPts val="800"/>
                        </a:spcAft>
                      </a:pPr>
                      <a:r>
                        <a:rPr lang="en-US" sz="21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Giống</a:t>
                      </a:r>
                      <a:r>
                        <a:rPr lang="en-US" sz="21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1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solidFill>
                      <a:schemeClr val="accent4">
                        <a:lumMod val="40000"/>
                        <a:lumOff val="60000"/>
                      </a:schemeClr>
                    </a:solidFill>
                  </a:tcPr>
                </a:tc>
                <a:tc>
                  <a:txBody>
                    <a:bodyPr/>
                    <a:lstStyle/>
                    <a:p>
                      <a:pPr algn="ctr">
                        <a:lnSpc>
                          <a:spcPct val="107000"/>
                        </a:lnSpc>
                        <a:spcAft>
                          <a:spcPts val="800"/>
                        </a:spcAft>
                      </a:pPr>
                      <a:r>
                        <a:rPr lang="en-US" sz="21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1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1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solidFill>
                      <a:schemeClr val="accent4">
                        <a:lumMod val="40000"/>
                        <a:lumOff val="60000"/>
                      </a:schemeClr>
                    </a:solidFill>
                  </a:tcPr>
                </a:tc>
                <a:extLst>
                  <a:ext uri="{0D108BD9-81ED-4DB2-BD59-A6C34878D82A}">
                    <a16:rowId xmlns:a16="http://schemas.microsoft.com/office/drawing/2014/main" xmlns="" val="1136354279"/>
                  </a:ext>
                </a:extLst>
              </a:tr>
              <a:tr h="1648968">
                <a:tc>
                  <a:txBody>
                    <a:bodyPr/>
                    <a:lstStyle/>
                    <a:p>
                      <a:pPr algn="just">
                        <a:lnSpc>
                          <a:spcPct val="107000"/>
                        </a:lnSpc>
                        <a:spcAft>
                          <a:spcPts val="800"/>
                        </a:spcAft>
                      </a:pP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nét</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tương</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vế</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sánh</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sức</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gợi</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gợi</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solidFill>
                      <a:schemeClr val="accent2">
                        <a:lumMod val="20000"/>
                        <a:lumOff val="80000"/>
                      </a:schemeClr>
                    </a:solidFill>
                  </a:tcPr>
                </a:tc>
                <a:tc>
                  <a:txBody>
                    <a:bodyPr/>
                    <a:lstStyle/>
                    <a:p>
                      <a:pPr algn="just">
                        <a:lnSpc>
                          <a:spcPct val="107000"/>
                        </a:lnSpc>
                        <a:spcAft>
                          <a:spcPts val="800"/>
                        </a:spcAft>
                      </a:pP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Biện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sánh</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vế</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B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đầy</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đủ</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Ẩn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Ẩn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vế</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còn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vế</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nói</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này</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hàm</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súc</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hơn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gợi</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tưởng</a:t>
                      </a:r>
                      <a:r>
                        <a:rPr lang="en-US"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xmlns="" val="1181054836"/>
                  </a:ext>
                </a:extLst>
              </a:tr>
            </a:tbl>
          </a:graphicData>
        </a:graphic>
      </p:graphicFrame>
    </p:spTree>
    <p:extLst>
      <p:ext uri="{BB962C8B-B14F-4D97-AF65-F5344CB8AC3E}">
        <p14:creationId xmlns:p14="http://schemas.microsoft.com/office/powerpoint/2010/main" val="264710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anim calcmode="lin" valueType="num">
                                      <p:cBhvr>
                                        <p:cTn id="13" dur="1000" fill="hold"/>
                                        <p:tgtEl>
                                          <p:spTgt spid="92"/>
                                        </p:tgtEl>
                                        <p:attrNameLst>
                                          <p:attrName>ppt_x</p:attrName>
                                        </p:attrNameLst>
                                      </p:cBhvr>
                                      <p:tavLst>
                                        <p:tav tm="0">
                                          <p:val>
                                            <p:strVal val="#ppt_x"/>
                                          </p:val>
                                        </p:tav>
                                        <p:tav tm="100000">
                                          <p:val>
                                            <p:strVal val="#ppt_x"/>
                                          </p:val>
                                        </p:tav>
                                      </p:tavLst>
                                    </p:anim>
                                    <p:anim calcmode="lin" valueType="num">
                                      <p:cBhvr>
                                        <p:cTn id="14"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6;p33">
            <a:extLst>
              <a:ext uri="{FF2B5EF4-FFF2-40B4-BE49-F238E27FC236}">
                <a16:creationId xmlns:a16="http://schemas.microsoft.com/office/drawing/2014/main" xmlns="" id="{2735EEEF-6B66-4437-80E8-92DE8D001C47}"/>
              </a:ext>
            </a:extLst>
          </p:cNvPr>
          <p:cNvSpPr/>
          <p:nvPr/>
        </p:nvSpPr>
        <p:spPr>
          <a:xfrm>
            <a:off x="-287411" y="5399779"/>
            <a:ext cx="1101003" cy="1676987"/>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19" name="TextBox 18">
            <a:extLst>
              <a:ext uri="{FF2B5EF4-FFF2-40B4-BE49-F238E27FC236}">
                <a16:creationId xmlns:a16="http://schemas.microsoft.com/office/drawing/2014/main" xmlns="" id="{AFFCC2FB-D150-4EA0-A461-CCC480D46EC7}"/>
              </a:ext>
            </a:extLst>
          </p:cNvPr>
          <p:cNvSpPr txBox="1"/>
          <p:nvPr/>
        </p:nvSpPr>
        <p:spPr>
          <a:xfrm>
            <a:off x="627325" y="869865"/>
            <a:ext cx="9751979" cy="2185085"/>
          </a:xfrm>
          <a:prstGeom prst="rect">
            <a:avLst/>
          </a:prstGeom>
          <a:noFill/>
          <a:ln>
            <a:solidFill>
              <a:schemeClr val="accent2">
                <a:lumMod val="75000"/>
              </a:schemeClr>
            </a:solidFill>
          </a:ln>
        </p:spPr>
        <p:txBody>
          <a:bodyPr wrap="square">
            <a:spAutoFit/>
          </a:bodyPr>
          <a:lstStyle/>
          <a:p>
            <a:pPr algn="just">
              <a:lnSpc>
                <a:spcPct val="150000"/>
              </a:lnSpc>
              <a:buClr>
                <a:srgbClr val="000000"/>
              </a:buClr>
              <a:buFont typeface="Arial"/>
              <a:buNone/>
            </a:pPr>
            <a:r>
              <a:rPr lang="en-US" sz="2133" b="1" kern="0" dirty="0">
                <a:solidFill>
                  <a:srgbClr val="000000"/>
                </a:solidFill>
                <a:cs typeface="Arial"/>
                <a:sym typeface="Arial"/>
              </a:rPr>
              <a:t>a. </a:t>
            </a:r>
            <a:r>
              <a:rPr lang="en-US" sz="2133" b="1" kern="0" dirty="0" err="1">
                <a:solidFill>
                  <a:srgbClr val="000000"/>
                </a:solidFill>
                <a:cs typeface="Arial"/>
                <a:sym typeface="Arial"/>
              </a:rPr>
              <a:t>Biện</a:t>
            </a:r>
            <a:r>
              <a:rPr lang="en-US" sz="2133" b="1" kern="0" dirty="0">
                <a:solidFill>
                  <a:srgbClr val="000000"/>
                </a:solidFill>
                <a:cs typeface="Arial"/>
                <a:sym typeface="Arial"/>
              </a:rPr>
              <a:t> </a:t>
            </a:r>
            <a:r>
              <a:rPr lang="en-US" sz="2133" b="1" kern="0" dirty="0" err="1">
                <a:solidFill>
                  <a:srgbClr val="000000"/>
                </a:solidFill>
                <a:cs typeface="Arial"/>
                <a:sym typeface="Arial"/>
              </a:rPr>
              <a:t>pháp</a:t>
            </a:r>
            <a:r>
              <a:rPr lang="en-US" sz="2133" b="1" kern="0" dirty="0">
                <a:solidFill>
                  <a:srgbClr val="000000"/>
                </a:solidFill>
                <a:cs typeface="Arial"/>
                <a:sym typeface="Arial"/>
              </a:rPr>
              <a:t> </a:t>
            </a:r>
            <a:r>
              <a:rPr lang="en-US" sz="2133" b="1" kern="0" dirty="0" err="1">
                <a:solidFill>
                  <a:srgbClr val="000000"/>
                </a:solidFill>
                <a:cs typeface="Arial"/>
                <a:sym typeface="Arial"/>
              </a:rPr>
              <a:t>ẩn</a:t>
            </a:r>
            <a:r>
              <a:rPr lang="en-US" sz="2133" b="1" kern="0" dirty="0">
                <a:solidFill>
                  <a:srgbClr val="000000"/>
                </a:solidFill>
                <a:cs typeface="Arial"/>
                <a:sym typeface="Arial"/>
              </a:rPr>
              <a:t> </a:t>
            </a:r>
            <a:r>
              <a:rPr lang="en-US" sz="2133" b="1" kern="0" dirty="0" err="1">
                <a:solidFill>
                  <a:srgbClr val="000000"/>
                </a:solidFill>
                <a:cs typeface="Arial"/>
                <a:sym typeface="Arial"/>
              </a:rPr>
              <a:t>dụ</a:t>
            </a:r>
            <a:r>
              <a:rPr lang="en-US" sz="2133" b="1" kern="0" dirty="0">
                <a:solidFill>
                  <a:srgbClr val="000000"/>
                </a:solidFill>
                <a:cs typeface="Arial"/>
                <a:sym typeface="Arial"/>
              </a:rPr>
              <a:t> </a:t>
            </a:r>
            <a:r>
              <a:rPr lang="en-US" sz="2133" kern="0" dirty="0" err="1">
                <a:solidFill>
                  <a:srgbClr val="000000"/>
                </a:solidFill>
                <a:cs typeface="Arial"/>
                <a:sym typeface="Arial"/>
              </a:rPr>
              <a:t>trong</a:t>
            </a:r>
            <a:r>
              <a:rPr lang="en-US" sz="2133" kern="0" dirty="0">
                <a:solidFill>
                  <a:srgbClr val="000000"/>
                </a:solidFill>
                <a:cs typeface="Arial"/>
                <a:sym typeface="Arial"/>
              </a:rPr>
              <a:t> </a:t>
            </a:r>
            <a:r>
              <a:rPr lang="en-US" sz="2133" kern="0" dirty="0" err="1">
                <a:solidFill>
                  <a:srgbClr val="000000"/>
                </a:solidFill>
                <a:cs typeface="Arial"/>
                <a:sym typeface="Arial"/>
              </a:rPr>
              <a:t>đoạn</a:t>
            </a:r>
            <a:r>
              <a:rPr lang="en-US" sz="2133" kern="0" dirty="0">
                <a:solidFill>
                  <a:srgbClr val="000000"/>
                </a:solidFill>
                <a:cs typeface="Arial"/>
                <a:sym typeface="Arial"/>
              </a:rPr>
              <a:t> </a:t>
            </a:r>
            <a:r>
              <a:rPr lang="en-US" sz="2133" kern="0" dirty="0" err="1">
                <a:solidFill>
                  <a:srgbClr val="000000"/>
                </a:solidFill>
                <a:cs typeface="Arial"/>
                <a:sym typeface="Arial"/>
              </a:rPr>
              <a:t>văn</a:t>
            </a:r>
            <a:r>
              <a:rPr lang="en-US" sz="2133" kern="0" dirty="0">
                <a:solidFill>
                  <a:srgbClr val="000000"/>
                </a:solidFill>
                <a:cs typeface="Arial"/>
                <a:sym typeface="Arial"/>
              </a:rPr>
              <a:t>: "</a:t>
            </a:r>
            <a:r>
              <a:rPr lang="en-US" sz="2133" kern="0" dirty="0" err="1">
                <a:solidFill>
                  <a:srgbClr val="000000"/>
                </a:solidFill>
                <a:cs typeface="Arial"/>
                <a:sym typeface="Arial"/>
              </a:rPr>
              <a:t>Kẻ</a:t>
            </a:r>
            <a:r>
              <a:rPr lang="en-US" sz="2133" kern="0" dirty="0">
                <a:solidFill>
                  <a:srgbClr val="000000"/>
                </a:solidFill>
                <a:cs typeface="Arial"/>
                <a:sym typeface="Arial"/>
              </a:rPr>
              <a:t> </a:t>
            </a:r>
            <a:r>
              <a:rPr lang="en-US" sz="2133" kern="0" dirty="0" err="1">
                <a:solidFill>
                  <a:srgbClr val="000000"/>
                </a:solidFill>
                <a:cs typeface="Arial"/>
                <a:sym typeface="Arial"/>
              </a:rPr>
              <a:t>cắp</a:t>
            </a:r>
            <a:r>
              <a:rPr lang="en-US" sz="2133" kern="0" dirty="0">
                <a:solidFill>
                  <a:srgbClr val="000000"/>
                </a:solidFill>
                <a:cs typeface="Arial"/>
                <a:sym typeface="Arial"/>
              </a:rPr>
              <a:t> </a:t>
            </a:r>
            <a:r>
              <a:rPr lang="en-US" sz="2133" kern="0" dirty="0" err="1">
                <a:solidFill>
                  <a:srgbClr val="000000"/>
                </a:solidFill>
                <a:cs typeface="Arial"/>
                <a:sym typeface="Arial"/>
              </a:rPr>
              <a:t>hôm</a:t>
            </a:r>
            <a:r>
              <a:rPr lang="en-US" sz="2133" kern="0" dirty="0">
                <a:solidFill>
                  <a:srgbClr val="000000"/>
                </a:solidFill>
                <a:cs typeface="Arial"/>
                <a:sym typeface="Arial"/>
              </a:rPr>
              <a:t> nay </a:t>
            </a:r>
            <a:r>
              <a:rPr lang="en-US" sz="2133" kern="0" dirty="0" err="1">
                <a:solidFill>
                  <a:srgbClr val="000000"/>
                </a:solidFill>
                <a:cs typeface="Arial"/>
                <a:sym typeface="Arial"/>
              </a:rPr>
              <a:t>gặp</a:t>
            </a:r>
            <a:r>
              <a:rPr lang="en-US" sz="2133" kern="0" dirty="0">
                <a:solidFill>
                  <a:srgbClr val="000000"/>
                </a:solidFill>
                <a:cs typeface="Arial"/>
                <a:sym typeface="Arial"/>
              </a:rPr>
              <a:t> </a:t>
            </a:r>
            <a:r>
              <a:rPr lang="en-US" sz="2133" kern="0" dirty="0" err="1">
                <a:solidFill>
                  <a:srgbClr val="000000"/>
                </a:solidFill>
                <a:cs typeface="Arial"/>
                <a:sym typeface="Arial"/>
              </a:rPr>
              <a:t>bà</a:t>
            </a:r>
            <a:r>
              <a:rPr lang="en-US" sz="2133" kern="0" dirty="0">
                <a:solidFill>
                  <a:srgbClr val="000000"/>
                </a:solidFill>
                <a:cs typeface="Arial"/>
                <a:sym typeface="Arial"/>
              </a:rPr>
              <a:t> </a:t>
            </a:r>
            <a:r>
              <a:rPr lang="en-US" sz="2133" kern="0" dirty="0" err="1">
                <a:solidFill>
                  <a:srgbClr val="000000"/>
                </a:solidFill>
                <a:cs typeface="Arial"/>
                <a:sym typeface="Arial"/>
              </a:rPr>
              <a:t>già</a:t>
            </a:r>
            <a:r>
              <a:rPr lang="en-US" sz="2133" kern="0" dirty="0">
                <a:solidFill>
                  <a:srgbClr val="000000"/>
                </a:solidFill>
                <a:cs typeface="Arial"/>
                <a:sym typeface="Arial"/>
              </a:rPr>
              <a:t>" </a:t>
            </a:r>
            <a:r>
              <a:rPr lang="en-US" sz="2133" kern="0" dirty="0" err="1">
                <a:solidFill>
                  <a:srgbClr val="000000"/>
                </a:solidFill>
                <a:cs typeface="Arial"/>
                <a:sym typeface="Arial"/>
              </a:rPr>
              <a:t>và</a:t>
            </a:r>
            <a:r>
              <a:rPr lang="en-US" sz="2133" kern="0" dirty="0">
                <a:solidFill>
                  <a:srgbClr val="000000"/>
                </a:solidFill>
                <a:cs typeface="Arial"/>
                <a:sym typeface="Arial"/>
              </a:rPr>
              <a:t> "</a:t>
            </a:r>
            <a:r>
              <a:rPr lang="en-US" sz="2133" kern="0" dirty="0" err="1">
                <a:solidFill>
                  <a:srgbClr val="000000"/>
                </a:solidFill>
                <a:cs typeface="Arial"/>
                <a:sym typeface="Arial"/>
              </a:rPr>
              <a:t>người</a:t>
            </a:r>
            <a:r>
              <a:rPr lang="en-US" sz="2133" kern="0" dirty="0">
                <a:solidFill>
                  <a:srgbClr val="000000"/>
                </a:solidFill>
                <a:cs typeface="Arial"/>
                <a:sym typeface="Arial"/>
              </a:rPr>
              <a:t> </a:t>
            </a:r>
            <a:r>
              <a:rPr lang="en-US" sz="2133" kern="0" dirty="0" err="1">
                <a:solidFill>
                  <a:srgbClr val="000000"/>
                </a:solidFill>
                <a:cs typeface="Arial"/>
                <a:sym typeface="Arial"/>
              </a:rPr>
              <a:t>có</a:t>
            </a:r>
            <a:r>
              <a:rPr lang="en-US" sz="2133" kern="0" dirty="0">
                <a:solidFill>
                  <a:srgbClr val="000000"/>
                </a:solidFill>
                <a:cs typeface="Arial"/>
                <a:sym typeface="Arial"/>
              </a:rPr>
              <a:t> </a:t>
            </a:r>
            <a:r>
              <a:rPr lang="en-US" sz="2133" kern="0" dirty="0" err="1">
                <a:solidFill>
                  <a:srgbClr val="000000"/>
                </a:solidFill>
                <a:cs typeface="Arial"/>
                <a:sym typeface="Arial"/>
              </a:rPr>
              <a:t>tội</a:t>
            </a:r>
            <a:r>
              <a:rPr lang="en-US" sz="2133" kern="0" dirty="0">
                <a:solidFill>
                  <a:srgbClr val="000000"/>
                </a:solidFill>
                <a:cs typeface="Arial"/>
                <a:sym typeface="Arial"/>
              </a:rPr>
              <a:t> </a:t>
            </a:r>
            <a:r>
              <a:rPr lang="en-US" sz="2133" kern="0" dirty="0" err="1">
                <a:solidFill>
                  <a:srgbClr val="000000"/>
                </a:solidFill>
                <a:cs typeface="Arial"/>
                <a:sym typeface="Arial"/>
              </a:rPr>
              <a:t>khi</a:t>
            </a:r>
            <a:r>
              <a:rPr lang="en-US" sz="2133" kern="0" dirty="0">
                <a:solidFill>
                  <a:srgbClr val="000000"/>
                </a:solidFill>
                <a:cs typeface="Arial"/>
                <a:sym typeface="Arial"/>
              </a:rPr>
              <a:t> </a:t>
            </a:r>
            <a:r>
              <a:rPr lang="en-US" sz="2133" kern="0" dirty="0" err="1">
                <a:solidFill>
                  <a:srgbClr val="000000"/>
                </a:solidFill>
                <a:cs typeface="Arial"/>
                <a:sym typeface="Arial"/>
              </a:rPr>
              <a:t>trở</a:t>
            </a:r>
            <a:r>
              <a:rPr lang="en-US" sz="2133" kern="0" dirty="0">
                <a:solidFill>
                  <a:srgbClr val="000000"/>
                </a:solidFill>
                <a:cs typeface="Arial"/>
                <a:sym typeface="Arial"/>
              </a:rPr>
              <a:t> </a:t>
            </a:r>
            <a:r>
              <a:rPr lang="en-US" sz="2133" kern="0" dirty="0" err="1">
                <a:solidFill>
                  <a:srgbClr val="000000"/>
                </a:solidFill>
                <a:cs typeface="Arial"/>
                <a:sym typeface="Arial"/>
              </a:rPr>
              <a:t>thành</a:t>
            </a:r>
            <a:r>
              <a:rPr lang="en-US" sz="2133" kern="0" dirty="0">
                <a:solidFill>
                  <a:srgbClr val="000000"/>
                </a:solidFill>
                <a:cs typeface="Arial"/>
                <a:sym typeface="Arial"/>
              </a:rPr>
              <a:t> </a:t>
            </a:r>
            <a:r>
              <a:rPr lang="en-US" sz="2133" kern="0" dirty="0" err="1">
                <a:solidFill>
                  <a:srgbClr val="000000"/>
                </a:solidFill>
                <a:cs typeface="Arial"/>
                <a:sym typeface="Arial"/>
              </a:rPr>
              <a:t>người</a:t>
            </a:r>
            <a:r>
              <a:rPr lang="en-US" sz="2133" kern="0" dirty="0">
                <a:solidFill>
                  <a:srgbClr val="000000"/>
                </a:solidFill>
                <a:cs typeface="Arial"/>
                <a:sym typeface="Arial"/>
              </a:rPr>
              <a:t> </a:t>
            </a:r>
            <a:r>
              <a:rPr lang="en-US" sz="2133" kern="0" dirty="0" err="1">
                <a:solidFill>
                  <a:srgbClr val="000000"/>
                </a:solidFill>
                <a:cs typeface="Arial"/>
                <a:sym typeface="Arial"/>
              </a:rPr>
              <a:t>tốt</a:t>
            </a:r>
            <a:r>
              <a:rPr lang="en-US" sz="2133" kern="0" dirty="0">
                <a:solidFill>
                  <a:srgbClr val="000000"/>
                </a:solidFill>
                <a:cs typeface="Arial"/>
                <a:sym typeface="Arial"/>
              </a:rPr>
              <a:t> </a:t>
            </a:r>
            <a:r>
              <a:rPr lang="en-US" sz="2133" kern="0" dirty="0" err="1">
                <a:solidFill>
                  <a:srgbClr val="000000"/>
                </a:solidFill>
                <a:cs typeface="Arial"/>
                <a:sym typeface="Arial"/>
              </a:rPr>
              <a:t>thì</a:t>
            </a:r>
            <a:r>
              <a:rPr lang="en-US" sz="2133" kern="0" dirty="0">
                <a:solidFill>
                  <a:srgbClr val="000000"/>
                </a:solidFill>
                <a:cs typeface="Arial"/>
                <a:sym typeface="Arial"/>
              </a:rPr>
              <a:t> </a:t>
            </a:r>
            <a:r>
              <a:rPr lang="en-US" sz="2133" kern="0" dirty="0" err="1">
                <a:solidFill>
                  <a:srgbClr val="000000"/>
                </a:solidFill>
                <a:cs typeface="Arial"/>
                <a:sym typeface="Arial"/>
              </a:rPr>
              <a:t>tốt</a:t>
            </a:r>
            <a:r>
              <a:rPr lang="en-US" sz="2133" kern="0" dirty="0">
                <a:solidFill>
                  <a:srgbClr val="000000"/>
                </a:solidFill>
                <a:cs typeface="Arial"/>
                <a:sym typeface="Arial"/>
              </a:rPr>
              <a:t> </a:t>
            </a:r>
            <a:r>
              <a:rPr lang="en-US" sz="2133" kern="0" dirty="0" err="1">
                <a:solidFill>
                  <a:srgbClr val="000000"/>
                </a:solidFill>
                <a:cs typeface="Arial"/>
                <a:sym typeface="Arial"/>
              </a:rPr>
              <a:t>lắm</a:t>
            </a:r>
            <a:r>
              <a:rPr lang="en-US" sz="2133" kern="0" dirty="0">
                <a:solidFill>
                  <a:srgbClr val="000000"/>
                </a:solidFill>
                <a:cs typeface="Arial"/>
                <a:sym typeface="Arial"/>
              </a:rPr>
              <a:t>"</a:t>
            </a:r>
          </a:p>
          <a:p>
            <a:pPr marL="380990" indent="-380990" algn="just">
              <a:lnSpc>
                <a:spcPct val="150000"/>
              </a:lnSpc>
              <a:buClr>
                <a:srgbClr val="000000"/>
              </a:buClr>
              <a:buFont typeface="Arial" panose="020B0604020202020204" pitchFamily="34" charset="0"/>
              <a:buChar char="•"/>
            </a:pPr>
            <a:r>
              <a:rPr lang="en-US" sz="2133" kern="0" dirty="0" err="1">
                <a:solidFill>
                  <a:srgbClr val="000000"/>
                </a:solidFill>
                <a:cs typeface="Arial"/>
                <a:sym typeface="Arial"/>
              </a:rPr>
              <a:t>Kẻ</a:t>
            </a:r>
            <a:r>
              <a:rPr lang="en-US" sz="2133" kern="0" dirty="0">
                <a:solidFill>
                  <a:srgbClr val="000000"/>
                </a:solidFill>
                <a:cs typeface="Arial"/>
                <a:sym typeface="Arial"/>
              </a:rPr>
              <a:t> </a:t>
            </a:r>
            <a:r>
              <a:rPr lang="en-US" sz="2133" kern="0" dirty="0" err="1">
                <a:solidFill>
                  <a:srgbClr val="000000"/>
                </a:solidFill>
                <a:cs typeface="Arial"/>
                <a:sym typeface="Arial"/>
              </a:rPr>
              <a:t>cắp</a:t>
            </a:r>
            <a:r>
              <a:rPr lang="en-US" sz="2133" kern="0" dirty="0">
                <a:solidFill>
                  <a:srgbClr val="000000"/>
                </a:solidFill>
                <a:cs typeface="Arial"/>
                <a:sym typeface="Arial"/>
              </a:rPr>
              <a:t>: </a:t>
            </a:r>
            <a:r>
              <a:rPr lang="en-US" sz="2400" kern="0" dirty="0" err="1">
                <a:solidFill>
                  <a:srgbClr val="000000"/>
                </a:solidFill>
                <a:cs typeface="Arial"/>
                <a:sym typeface="Arial"/>
              </a:rPr>
              <a:t>chỉ</a:t>
            </a:r>
            <a:r>
              <a:rPr lang="en-US" sz="2400" kern="0" dirty="0">
                <a:solidFill>
                  <a:srgbClr val="000000"/>
                </a:solidFill>
                <a:cs typeface="Arial"/>
                <a:sym typeface="Arial"/>
              </a:rPr>
              <a:t> </a:t>
            </a:r>
            <a:r>
              <a:rPr lang="en-US" sz="2400" kern="0" dirty="0" err="1">
                <a:solidFill>
                  <a:srgbClr val="000000"/>
                </a:solidFill>
                <a:cs typeface="Arial"/>
                <a:sym typeface="Arial"/>
              </a:rPr>
              <a:t>chim</a:t>
            </a:r>
            <a:r>
              <a:rPr lang="en-US" sz="2400" kern="0" dirty="0">
                <a:solidFill>
                  <a:srgbClr val="000000"/>
                </a:solidFill>
                <a:cs typeface="Arial"/>
                <a:sym typeface="Arial"/>
              </a:rPr>
              <a:t> </a:t>
            </a:r>
            <a:r>
              <a:rPr lang="en-US" sz="2400" kern="0" dirty="0" err="1">
                <a:solidFill>
                  <a:srgbClr val="000000"/>
                </a:solidFill>
                <a:cs typeface="Arial"/>
                <a:sym typeface="Arial"/>
              </a:rPr>
              <a:t>chèo</a:t>
            </a:r>
            <a:r>
              <a:rPr lang="en-US" sz="2400" kern="0" dirty="0">
                <a:solidFill>
                  <a:srgbClr val="000000"/>
                </a:solidFill>
                <a:cs typeface="Arial"/>
                <a:sym typeface="Arial"/>
              </a:rPr>
              <a:t> </a:t>
            </a:r>
            <a:r>
              <a:rPr lang="en-US" sz="2400" kern="0" dirty="0" err="1">
                <a:solidFill>
                  <a:srgbClr val="000000"/>
                </a:solidFill>
                <a:cs typeface="Arial"/>
                <a:sym typeface="Arial"/>
              </a:rPr>
              <a:t>bẻo</a:t>
            </a:r>
            <a:endParaRPr lang="en-US" sz="2400" kern="0" dirty="0">
              <a:solidFill>
                <a:srgbClr val="000000"/>
              </a:solidFill>
              <a:cs typeface="Arial"/>
              <a:sym typeface="Arial"/>
            </a:endParaRPr>
          </a:p>
          <a:p>
            <a:pPr marL="457189" indent="-457189" algn="just">
              <a:lnSpc>
                <a:spcPct val="150000"/>
              </a:lnSpc>
              <a:buClr>
                <a:srgbClr val="000000"/>
              </a:buClr>
              <a:buFont typeface="Arial" panose="020B0604020202020204" pitchFamily="34" charset="0"/>
              <a:buChar char="•"/>
            </a:pPr>
            <a:r>
              <a:rPr lang="en-US" sz="2400" kern="0" dirty="0" err="1">
                <a:solidFill>
                  <a:srgbClr val="000000"/>
                </a:solidFill>
                <a:cs typeface="Arial"/>
                <a:sym typeface="Arial"/>
              </a:rPr>
              <a:t>Bà</a:t>
            </a:r>
            <a:r>
              <a:rPr lang="en-US" sz="2400" kern="0" dirty="0">
                <a:solidFill>
                  <a:srgbClr val="000000"/>
                </a:solidFill>
                <a:cs typeface="Arial"/>
                <a:sym typeface="Arial"/>
              </a:rPr>
              <a:t> </a:t>
            </a:r>
            <a:r>
              <a:rPr lang="en-US" sz="2400" kern="0" dirty="0" err="1">
                <a:solidFill>
                  <a:srgbClr val="000000"/>
                </a:solidFill>
                <a:cs typeface="Arial"/>
                <a:sym typeface="Arial"/>
              </a:rPr>
              <a:t>già</a:t>
            </a:r>
            <a:r>
              <a:rPr lang="en-US" sz="2400" kern="0" dirty="0">
                <a:solidFill>
                  <a:srgbClr val="000000"/>
                </a:solidFill>
                <a:cs typeface="Arial"/>
                <a:sym typeface="Arial"/>
              </a:rPr>
              <a:t>: </a:t>
            </a:r>
            <a:r>
              <a:rPr lang="en-US" sz="2400" kern="0" dirty="0" err="1">
                <a:solidFill>
                  <a:srgbClr val="000000"/>
                </a:solidFill>
                <a:cs typeface="Arial"/>
                <a:sym typeface="Arial"/>
              </a:rPr>
              <a:t>chỉ</a:t>
            </a:r>
            <a:r>
              <a:rPr lang="en-US" sz="2400" kern="0" dirty="0">
                <a:solidFill>
                  <a:srgbClr val="000000"/>
                </a:solidFill>
                <a:cs typeface="Arial"/>
                <a:sym typeface="Arial"/>
              </a:rPr>
              <a:t> </a:t>
            </a:r>
            <a:r>
              <a:rPr lang="en-US" sz="2133" kern="0" dirty="0" err="1">
                <a:solidFill>
                  <a:srgbClr val="000000"/>
                </a:solidFill>
                <a:cs typeface="Arial"/>
                <a:sym typeface="Arial"/>
              </a:rPr>
              <a:t>đối</a:t>
            </a:r>
            <a:r>
              <a:rPr lang="en-US" sz="2133" kern="0" dirty="0">
                <a:solidFill>
                  <a:srgbClr val="000000"/>
                </a:solidFill>
                <a:cs typeface="Arial"/>
                <a:sym typeface="Arial"/>
              </a:rPr>
              <a:t> </a:t>
            </a:r>
            <a:r>
              <a:rPr lang="en-US" sz="2133" kern="0" dirty="0" err="1">
                <a:solidFill>
                  <a:srgbClr val="000000"/>
                </a:solidFill>
                <a:cs typeface="Arial"/>
                <a:sym typeface="Arial"/>
              </a:rPr>
              <a:t>thủ</a:t>
            </a:r>
            <a:r>
              <a:rPr lang="en-US" sz="2133" kern="0" dirty="0">
                <a:solidFill>
                  <a:srgbClr val="000000"/>
                </a:solidFill>
                <a:cs typeface="Arial"/>
                <a:sym typeface="Arial"/>
              </a:rPr>
              <a:t> </a:t>
            </a:r>
            <a:r>
              <a:rPr lang="en-US" sz="2133" kern="0" dirty="0" err="1">
                <a:solidFill>
                  <a:srgbClr val="000000"/>
                </a:solidFill>
                <a:cs typeface="Arial"/>
                <a:sym typeface="Arial"/>
              </a:rPr>
              <a:t>kình</a:t>
            </a:r>
            <a:r>
              <a:rPr lang="en-US" sz="2133" kern="0" dirty="0">
                <a:solidFill>
                  <a:srgbClr val="000000"/>
                </a:solidFill>
                <a:cs typeface="Arial"/>
                <a:sym typeface="Arial"/>
              </a:rPr>
              <a:t> </a:t>
            </a:r>
            <a:r>
              <a:rPr lang="en-US" sz="2133" kern="0" dirty="0" err="1">
                <a:solidFill>
                  <a:srgbClr val="000000"/>
                </a:solidFill>
                <a:cs typeface="Arial"/>
                <a:sym typeface="Arial"/>
              </a:rPr>
              <a:t>địch</a:t>
            </a:r>
            <a:r>
              <a:rPr lang="en-US" sz="2133" kern="0" dirty="0">
                <a:solidFill>
                  <a:srgbClr val="000000"/>
                </a:solidFill>
                <a:cs typeface="Arial"/>
                <a:sym typeface="Arial"/>
              </a:rPr>
              <a:t> </a:t>
            </a:r>
            <a:r>
              <a:rPr lang="en-US" sz="2133" kern="0" dirty="0" err="1">
                <a:solidFill>
                  <a:srgbClr val="000000"/>
                </a:solidFill>
                <a:cs typeface="Arial"/>
                <a:sym typeface="Arial"/>
              </a:rPr>
              <a:t>của</a:t>
            </a:r>
            <a:r>
              <a:rPr lang="en-US" sz="2133" kern="0" dirty="0">
                <a:solidFill>
                  <a:srgbClr val="000000"/>
                </a:solidFill>
                <a:cs typeface="Arial"/>
                <a:sym typeface="Arial"/>
              </a:rPr>
              <a:t> </a:t>
            </a:r>
            <a:r>
              <a:rPr lang="en-US" sz="2133" kern="0" dirty="0" err="1">
                <a:solidFill>
                  <a:srgbClr val="000000"/>
                </a:solidFill>
                <a:cs typeface="Arial"/>
                <a:sym typeface="Arial"/>
              </a:rPr>
              <a:t>chim</a:t>
            </a:r>
            <a:r>
              <a:rPr lang="en-US" sz="2133" kern="0" dirty="0">
                <a:solidFill>
                  <a:srgbClr val="000000"/>
                </a:solidFill>
                <a:cs typeface="Arial"/>
                <a:sym typeface="Arial"/>
              </a:rPr>
              <a:t> </a:t>
            </a:r>
            <a:r>
              <a:rPr lang="en-US" sz="2133" kern="0" dirty="0" err="1">
                <a:solidFill>
                  <a:srgbClr val="000000"/>
                </a:solidFill>
                <a:cs typeface="Arial"/>
                <a:sym typeface="Arial"/>
              </a:rPr>
              <a:t>chèo</a:t>
            </a:r>
            <a:r>
              <a:rPr lang="en-US" sz="2133" kern="0" dirty="0">
                <a:solidFill>
                  <a:srgbClr val="000000"/>
                </a:solidFill>
                <a:cs typeface="Arial"/>
                <a:sym typeface="Arial"/>
              </a:rPr>
              <a:t> </a:t>
            </a:r>
            <a:r>
              <a:rPr lang="en-US" sz="2133" kern="0" dirty="0" err="1">
                <a:solidFill>
                  <a:srgbClr val="000000"/>
                </a:solidFill>
                <a:cs typeface="Arial"/>
                <a:sym typeface="Arial"/>
              </a:rPr>
              <a:t>bẻo</a:t>
            </a:r>
            <a:r>
              <a:rPr lang="en-US" sz="2133" kern="0" dirty="0">
                <a:solidFill>
                  <a:srgbClr val="000000"/>
                </a:solidFill>
                <a:cs typeface="Arial"/>
                <a:sym typeface="Arial"/>
              </a:rPr>
              <a:t> (</a:t>
            </a:r>
            <a:r>
              <a:rPr lang="en-US" sz="2133" kern="0" dirty="0" err="1">
                <a:solidFill>
                  <a:srgbClr val="000000"/>
                </a:solidFill>
                <a:cs typeface="Arial"/>
                <a:sym typeface="Arial"/>
              </a:rPr>
              <a:t>chính</a:t>
            </a:r>
            <a:r>
              <a:rPr lang="en-US" sz="2133" kern="0" dirty="0">
                <a:solidFill>
                  <a:srgbClr val="000000"/>
                </a:solidFill>
                <a:cs typeface="Arial"/>
                <a:sym typeface="Arial"/>
              </a:rPr>
              <a:t> </a:t>
            </a:r>
            <a:r>
              <a:rPr lang="en-US" sz="2133" kern="0" dirty="0" err="1">
                <a:solidFill>
                  <a:srgbClr val="000000"/>
                </a:solidFill>
                <a:cs typeface="Arial"/>
                <a:sym typeface="Arial"/>
              </a:rPr>
              <a:t>là</a:t>
            </a:r>
            <a:r>
              <a:rPr lang="en-US" sz="2133" kern="0" dirty="0">
                <a:solidFill>
                  <a:srgbClr val="000000"/>
                </a:solidFill>
                <a:cs typeface="Arial"/>
                <a:sym typeface="Arial"/>
              </a:rPr>
              <a:t> </a:t>
            </a:r>
            <a:r>
              <a:rPr lang="en-US" sz="2133" kern="0" dirty="0" err="1">
                <a:solidFill>
                  <a:srgbClr val="000000"/>
                </a:solidFill>
                <a:cs typeface="Arial"/>
                <a:sym typeface="Arial"/>
              </a:rPr>
              <a:t>chim</a:t>
            </a:r>
            <a:r>
              <a:rPr lang="en-US" sz="2133" kern="0" dirty="0">
                <a:solidFill>
                  <a:srgbClr val="000000"/>
                </a:solidFill>
                <a:cs typeface="Arial"/>
                <a:sym typeface="Arial"/>
              </a:rPr>
              <a:t> </a:t>
            </a:r>
            <a:r>
              <a:rPr lang="en-US" sz="2133" kern="0" dirty="0" err="1">
                <a:solidFill>
                  <a:srgbClr val="000000"/>
                </a:solidFill>
                <a:cs typeface="Arial"/>
                <a:sym typeface="Arial"/>
              </a:rPr>
              <a:t>diều</a:t>
            </a:r>
            <a:r>
              <a:rPr lang="en-US" sz="2133" kern="0" dirty="0">
                <a:solidFill>
                  <a:srgbClr val="000000"/>
                </a:solidFill>
                <a:cs typeface="Arial"/>
                <a:sym typeface="Arial"/>
              </a:rPr>
              <a:t> </a:t>
            </a:r>
            <a:r>
              <a:rPr lang="en-US" sz="2133" kern="0" dirty="0" err="1">
                <a:solidFill>
                  <a:srgbClr val="000000"/>
                </a:solidFill>
                <a:cs typeface="Arial"/>
                <a:sym typeface="Arial"/>
              </a:rPr>
              <a:t>hâu</a:t>
            </a:r>
            <a:r>
              <a:rPr lang="en-US" sz="2133" kern="0" dirty="0">
                <a:solidFill>
                  <a:srgbClr val="000000"/>
                </a:solidFill>
                <a:cs typeface="Arial"/>
                <a:sym typeface="Arial"/>
              </a:rPr>
              <a:t>)</a:t>
            </a:r>
          </a:p>
        </p:txBody>
      </p:sp>
      <p:pic>
        <p:nvPicPr>
          <p:cNvPr id="12" name="Google Shape;262;p32">
            <a:extLst>
              <a:ext uri="{FF2B5EF4-FFF2-40B4-BE49-F238E27FC236}">
                <a16:creationId xmlns:a16="http://schemas.microsoft.com/office/drawing/2014/main" xmlns="" id="{5FA99CB5-255B-4358-BCAB-7ADF42A00A0C}"/>
              </a:ext>
            </a:extLst>
          </p:cNvPr>
          <p:cNvPicPr preferRelativeResize="0"/>
          <p:nvPr/>
        </p:nvPicPr>
        <p:blipFill>
          <a:blip r:embed="rId3">
            <a:alphaModFix/>
          </a:blip>
          <a:stretch>
            <a:fillRect/>
          </a:stretch>
        </p:blipFill>
        <p:spPr>
          <a:xfrm>
            <a:off x="424041" y="0"/>
            <a:ext cx="1369100" cy="917877"/>
          </a:xfrm>
          <a:prstGeom prst="rect">
            <a:avLst/>
          </a:prstGeom>
          <a:noFill/>
          <a:ln>
            <a:noFill/>
          </a:ln>
        </p:spPr>
      </p:pic>
      <p:sp>
        <p:nvSpPr>
          <p:cNvPr id="11" name="Rectangle 10">
            <a:extLst>
              <a:ext uri="{FF2B5EF4-FFF2-40B4-BE49-F238E27FC236}">
                <a16:creationId xmlns:a16="http://schemas.microsoft.com/office/drawing/2014/main" xmlns="" id="{B10DCA11-4A4A-4D05-BBDE-EF66D227F6C8}"/>
              </a:ext>
            </a:extLst>
          </p:cNvPr>
          <p:cNvSpPr/>
          <p:nvPr/>
        </p:nvSpPr>
        <p:spPr>
          <a:xfrm>
            <a:off x="424040" y="101666"/>
            <a:ext cx="9751979" cy="50276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buClr>
                <a:srgbClr val="000000"/>
              </a:buClr>
              <a:buFont typeface="Arial"/>
              <a:buNone/>
              <a:defRPr/>
            </a:pPr>
            <a:r>
              <a:rPr lang="vi-VN" sz="2667" b="1" kern="0" dirty="0">
                <a:solidFill>
                  <a:srgbClr val="C00000"/>
                </a:solidFill>
                <a:cs typeface="Arial" panose="020B0604020202020204" pitchFamily="34" charset="0"/>
                <a:sym typeface="Arial"/>
              </a:rPr>
              <a:t>Bài 2/SGK – trang 121: </a:t>
            </a:r>
            <a:r>
              <a:rPr lang="en-US" sz="2667" dirty="0" err="1">
                <a:solidFill>
                  <a:srgbClr val="0D0D0D"/>
                </a:solidFill>
                <a:ea typeface="MS Mincho"/>
                <a:cs typeface="Arial" panose="020B0604020202020204" pitchFamily="34" charset="0"/>
                <a:sym typeface="Arial"/>
              </a:rPr>
              <a:t>Đọc</a:t>
            </a:r>
            <a:r>
              <a:rPr lang="en-US" sz="2667" dirty="0">
                <a:solidFill>
                  <a:srgbClr val="0D0D0D"/>
                </a:solidFill>
                <a:ea typeface="MS Mincho"/>
                <a:cs typeface="Arial" panose="020B0604020202020204" pitchFamily="34" charset="0"/>
                <a:sym typeface="Arial"/>
              </a:rPr>
              <a:t> </a:t>
            </a:r>
            <a:r>
              <a:rPr lang="en-US" sz="2667" dirty="0" err="1">
                <a:solidFill>
                  <a:srgbClr val="0D0D0D"/>
                </a:solidFill>
                <a:ea typeface="MS Mincho"/>
                <a:cs typeface="Arial" panose="020B0604020202020204" pitchFamily="34" charset="0"/>
                <a:sym typeface="Arial"/>
              </a:rPr>
              <a:t>đoạn</a:t>
            </a:r>
            <a:r>
              <a:rPr lang="en-US" sz="2667" dirty="0">
                <a:solidFill>
                  <a:srgbClr val="0D0D0D"/>
                </a:solidFill>
                <a:ea typeface="MS Mincho"/>
                <a:cs typeface="Arial" panose="020B0604020202020204" pitchFamily="34" charset="0"/>
                <a:sym typeface="Arial"/>
              </a:rPr>
              <a:t> </a:t>
            </a:r>
            <a:r>
              <a:rPr lang="vi-VN" sz="2667" dirty="0">
                <a:solidFill>
                  <a:srgbClr val="0D0D0D"/>
                </a:solidFill>
                <a:ea typeface="MS Mincho"/>
                <a:cs typeface="Arial" panose="020B0604020202020204" pitchFamily="34" charset="0"/>
                <a:sym typeface="Arial"/>
              </a:rPr>
              <a:t>văn và trả lời các câu hỏi</a:t>
            </a:r>
            <a:endParaRPr lang="en-US" sz="2667" kern="0" dirty="0">
              <a:solidFill>
                <a:srgbClr val="C00000"/>
              </a:solidFill>
              <a:cs typeface="Arial" panose="020B0604020202020204" pitchFamily="34" charset="0"/>
              <a:sym typeface="Arial"/>
            </a:endParaRPr>
          </a:p>
        </p:txBody>
      </p:sp>
      <p:sp>
        <p:nvSpPr>
          <p:cNvPr id="13" name="TextBox 12">
            <a:extLst>
              <a:ext uri="{FF2B5EF4-FFF2-40B4-BE49-F238E27FC236}">
                <a16:creationId xmlns:a16="http://schemas.microsoft.com/office/drawing/2014/main" xmlns="" id="{ED74B9EF-A87E-4E46-B06C-97561A46488A}"/>
              </a:ext>
            </a:extLst>
          </p:cNvPr>
          <p:cNvSpPr txBox="1"/>
          <p:nvPr/>
        </p:nvSpPr>
        <p:spPr>
          <a:xfrm>
            <a:off x="1108590" y="3429000"/>
            <a:ext cx="10964877" cy="3046603"/>
          </a:xfrm>
          <a:prstGeom prst="rect">
            <a:avLst/>
          </a:prstGeom>
          <a:noFill/>
          <a:ln>
            <a:solidFill>
              <a:schemeClr val="accent5">
                <a:lumMod val="75000"/>
              </a:schemeClr>
            </a:solidFill>
          </a:ln>
        </p:spPr>
        <p:txBody>
          <a:bodyPr wrap="square">
            <a:spAutoFit/>
          </a:bodyPr>
          <a:lstStyle/>
          <a:p>
            <a:pPr algn="just">
              <a:lnSpc>
                <a:spcPct val="150000"/>
              </a:lnSpc>
              <a:buClr>
                <a:srgbClr val="000000"/>
              </a:buClr>
              <a:buFont typeface="Arial"/>
              <a:buNone/>
            </a:pPr>
            <a:r>
              <a:rPr lang="vi-VN" sz="2133" b="1" kern="0" dirty="0">
                <a:solidFill>
                  <a:srgbClr val="000000"/>
                </a:solidFill>
                <a:ea typeface="Times New Roman" panose="02020603050405020304" pitchFamily="18" charset="0"/>
                <a:cs typeface="Arial" panose="020B0604020202020204" pitchFamily="34" charset="0"/>
                <a:sym typeface="Arial"/>
              </a:rPr>
              <a:t>b. </a:t>
            </a:r>
            <a:r>
              <a:rPr lang="en-US" sz="2133" b="1" kern="0" dirty="0" err="1">
                <a:solidFill>
                  <a:srgbClr val="000000"/>
                </a:solidFill>
                <a:ea typeface="Times New Roman" panose="02020603050405020304" pitchFamily="18" charset="0"/>
                <a:cs typeface="Arial" panose="020B0604020202020204" pitchFamily="34" charset="0"/>
                <a:sym typeface="Arial"/>
              </a:rPr>
              <a:t>Nét</a:t>
            </a:r>
            <a:r>
              <a:rPr lang="en-US" sz="2133" b="1" kern="0" dirty="0">
                <a:solidFill>
                  <a:srgbClr val="000000"/>
                </a:solidFill>
                <a:ea typeface="Times New Roman" panose="02020603050405020304" pitchFamily="18" charset="0"/>
                <a:cs typeface="Arial" panose="020B0604020202020204" pitchFamily="34" charset="0"/>
                <a:sym typeface="Arial"/>
              </a:rPr>
              <a:t> </a:t>
            </a:r>
            <a:r>
              <a:rPr lang="en-US" sz="2133" b="1" kern="0" dirty="0" err="1">
                <a:solidFill>
                  <a:srgbClr val="000000"/>
                </a:solidFill>
                <a:ea typeface="Times New Roman" panose="02020603050405020304" pitchFamily="18" charset="0"/>
                <a:cs typeface="Arial" panose="020B0604020202020204" pitchFamily="34" charset="0"/>
                <a:sym typeface="Arial"/>
              </a:rPr>
              <a:t>tương</a:t>
            </a:r>
            <a:r>
              <a:rPr lang="en-US" sz="2133" b="1" kern="0" dirty="0">
                <a:solidFill>
                  <a:srgbClr val="000000"/>
                </a:solidFill>
                <a:ea typeface="Times New Roman" panose="02020603050405020304" pitchFamily="18" charset="0"/>
                <a:cs typeface="Arial" panose="020B0604020202020204" pitchFamily="34" charset="0"/>
                <a:sym typeface="Arial"/>
              </a:rPr>
              <a:t> </a:t>
            </a:r>
            <a:r>
              <a:rPr lang="en-US" sz="2133" b="1" kern="0" dirty="0" err="1">
                <a:solidFill>
                  <a:srgbClr val="000000"/>
                </a:solidFill>
                <a:ea typeface="Times New Roman" panose="02020603050405020304" pitchFamily="18" charset="0"/>
                <a:cs typeface="Arial" panose="020B0604020202020204" pitchFamily="34" charset="0"/>
                <a:sym typeface="Arial"/>
              </a:rPr>
              <a:t>đồng</a:t>
            </a:r>
            <a:endParaRPr lang="en-US" sz="1867" b="1" kern="0" dirty="0">
              <a:solidFill>
                <a:srgbClr val="000000"/>
              </a:solidFill>
              <a:ea typeface="Times New Roman" panose="02020603050405020304" pitchFamily="18" charset="0"/>
              <a:cs typeface="Arial" panose="020B0604020202020204" pitchFamily="34" charset="0"/>
              <a:sym typeface="Arial"/>
            </a:endParaRPr>
          </a:p>
          <a:p>
            <a:pPr marL="457189" indent="-457189" algn="just">
              <a:lnSpc>
                <a:spcPct val="150000"/>
              </a:lnSpc>
              <a:buClr>
                <a:srgbClr val="000000"/>
              </a:buClr>
              <a:buSzPts val="1000"/>
              <a:buFont typeface="Symbol" panose="05050102010706020507" pitchFamily="18" charset="2"/>
              <a:buChar char=""/>
              <a:tabLst>
                <a:tab pos="304792" algn="l"/>
              </a:tabLst>
            </a:pPr>
            <a:r>
              <a:rPr lang="en-US" sz="2133" kern="0" dirty="0" err="1">
                <a:solidFill>
                  <a:srgbClr val="000000"/>
                </a:solidFill>
                <a:ea typeface="Times New Roman" panose="02020603050405020304" pitchFamily="18" charset="0"/>
                <a:cs typeface="Arial" panose="020B0604020202020204" pitchFamily="34" charset="0"/>
                <a:sym typeface="Arial"/>
              </a:rPr>
              <a:t>Giữa</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bà</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già</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và</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diều</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hâu</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để</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chỉ</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sự</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lọc</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lõi</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ác</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độc</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sự</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giống</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nhau</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dựa</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trên</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bản</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chất</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là</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xấu</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xa</a:t>
            </a:r>
            <a:r>
              <a:rPr lang="en-US" sz="2133" kern="0" dirty="0">
                <a:solidFill>
                  <a:srgbClr val="000000"/>
                </a:solidFill>
                <a:ea typeface="Times New Roman" panose="02020603050405020304" pitchFamily="18" charset="0"/>
                <a:cs typeface="Arial" panose="020B0604020202020204" pitchFamily="34" charset="0"/>
                <a:sym typeface="Arial"/>
              </a:rPr>
              <a:t>)</a:t>
            </a:r>
            <a:endParaRPr lang="en-US" sz="1867" kern="0" dirty="0">
              <a:solidFill>
                <a:srgbClr val="000000"/>
              </a:solidFill>
              <a:ea typeface="Times New Roman" panose="02020603050405020304" pitchFamily="18" charset="0"/>
              <a:cs typeface="Arial" panose="020B0604020202020204" pitchFamily="34" charset="0"/>
              <a:sym typeface="Arial"/>
            </a:endParaRPr>
          </a:p>
          <a:p>
            <a:pPr marL="457189" indent="-457189" algn="just">
              <a:lnSpc>
                <a:spcPct val="150000"/>
              </a:lnSpc>
              <a:buClr>
                <a:srgbClr val="000000"/>
              </a:buClr>
              <a:buSzPts val="1000"/>
              <a:buFont typeface="Symbol" panose="05050102010706020507" pitchFamily="18" charset="2"/>
              <a:buChar char=""/>
              <a:tabLst>
                <a:tab pos="304792" algn="l"/>
              </a:tabLst>
            </a:pPr>
            <a:r>
              <a:rPr lang="en-US" sz="2133" kern="0" dirty="0" err="1">
                <a:solidFill>
                  <a:srgbClr val="000000"/>
                </a:solidFill>
                <a:ea typeface="Times New Roman" panose="02020603050405020304" pitchFamily="18" charset="0"/>
                <a:cs typeface="Arial" panose="020B0604020202020204" pitchFamily="34" charset="0"/>
                <a:sym typeface="Arial"/>
              </a:rPr>
              <a:t>Giữa</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chèo</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bẻo</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kẻ</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cắp</a:t>
            </a:r>
            <a:r>
              <a:rPr lang="en-US" sz="2133" kern="0" dirty="0">
                <a:solidFill>
                  <a:srgbClr val="000000"/>
                </a:solidFill>
                <a:ea typeface="Times New Roman" panose="02020603050405020304" pitchFamily="18" charset="0"/>
                <a:cs typeface="Arial" panose="020B0604020202020204" pitchFamily="34" charset="0"/>
                <a:sym typeface="Arial"/>
              </a:rPr>
              <a:t>: ban </a:t>
            </a:r>
            <a:r>
              <a:rPr lang="en-US" sz="2133" kern="0" dirty="0" err="1">
                <a:solidFill>
                  <a:srgbClr val="000000"/>
                </a:solidFill>
                <a:ea typeface="Times New Roman" panose="02020603050405020304" pitchFamily="18" charset="0"/>
                <a:cs typeface="Arial" panose="020B0604020202020204" pitchFamily="34" charset="0"/>
                <a:sym typeface="Arial"/>
              </a:rPr>
              <a:t>đêm</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ngày</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mùa</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thức</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đêm</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suốt</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để</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rình</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mò</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như</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kẻ</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cắp</a:t>
            </a:r>
            <a:r>
              <a:rPr lang="en-US" sz="2133" kern="0" dirty="0">
                <a:solidFill>
                  <a:srgbClr val="000000"/>
                </a:solidFill>
                <a:ea typeface="Times New Roman" panose="02020603050405020304" pitchFamily="18" charset="0"/>
                <a:cs typeface="Arial" panose="020B0604020202020204" pitchFamily="34" charset="0"/>
                <a:sym typeface="Arial"/>
              </a:rPr>
              <a:t>.</a:t>
            </a:r>
            <a:endParaRPr lang="en-US" sz="1867" kern="0" dirty="0">
              <a:solidFill>
                <a:srgbClr val="000000"/>
              </a:solidFill>
              <a:ea typeface="Times New Roman" panose="02020603050405020304" pitchFamily="18" charset="0"/>
              <a:cs typeface="Arial" panose="020B0604020202020204" pitchFamily="34" charset="0"/>
              <a:sym typeface="Arial"/>
            </a:endParaRPr>
          </a:p>
          <a:p>
            <a:pPr marL="457189" indent="-457189" algn="just">
              <a:lnSpc>
                <a:spcPct val="150000"/>
              </a:lnSpc>
              <a:buClr>
                <a:srgbClr val="000000"/>
              </a:buClr>
              <a:buSzPts val="1000"/>
              <a:buFont typeface="Symbol" panose="05050102010706020507" pitchFamily="18" charset="2"/>
              <a:buChar char=""/>
              <a:tabLst>
                <a:tab pos="304792" algn="l"/>
              </a:tabLst>
            </a:pPr>
            <a:r>
              <a:rPr lang="en-US" sz="2133" kern="0" dirty="0" err="1">
                <a:solidFill>
                  <a:srgbClr val="000000"/>
                </a:solidFill>
                <a:ea typeface="Times New Roman" panose="02020603050405020304" pitchFamily="18" charset="0"/>
                <a:cs typeface="Arial" panose="020B0604020202020204" pitchFamily="34" charset="0"/>
                <a:sym typeface="Arial"/>
              </a:rPr>
              <a:t>Người</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có</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tội</a:t>
            </a:r>
            <a:r>
              <a:rPr lang="en-US" sz="2133" kern="0" dirty="0">
                <a:solidFill>
                  <a:srgbClr val="000000"/>
                </a:solidFill>
                <a:ea typeface="Times New Roman" panose="02020603050405020304" pitchFamily="18" charset="0"/>
                <a:cs typeface="Arial" panose="020B0604020202020204" pitchFamily="34" charset="0"/>
                <a:sym typeface="Arial"/>
              </a:rPr>
              <a:t> - </a:t>
            </a:r>
            <a:r>
              <a:rPr lang="en-US" sz="2133" kern="0" dirty="0" err="1">
                <a:solidFill>
                  <a:srgbClr val="000000"/>
                </a:solidFill>
                <a:ea typeface="Times New Roman" panose="02020603050405020304" pitchFamily="18" charset="0"/>
                <a:cs typeface="Arial" panose="020B0604020202020204" pitchFamily="34" charset="0"/>
                <a:sym typeface="Arial"/>
              </a:rPr>
              <a:t>người</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tốt</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ẩn</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dụ</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chỉ</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chim</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chèo</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bẻo</a:t>
            </a:r>
            <a:r>
              <a:rPr lang="en-US" sz="2133" kern="0" dirty="0">
                <a:solidFill>
                  <a:srgbClr val="000000"/>
                </a:solidFill>
                <a:ea typeface="Times New Roman" panose="02020603050405020304" pitchFamily="18" charset="0"/>
                <a:cs typeface="Arial" panose="020B0604020202020204" pitchFamily="34" charset="0"/>
                <a:sym typeface="Arial"/>
              </a:rPr>
              <a:t> qua </a:t>
            </a:r>
            <a:r>
              <a:rPr lang="en-US" sz="2133" kern="0" dirty="0" err="1">
                <a:solidFill>
                  <a:srgbClr val="000000"/>
                </a:solidFill>
                <a:ea typeface="Times New Roman" panose="02020603050405020304" pitchFamily="18" charset="0"/>
                <a:cs typeface="Arial" panose="020B0604020202020204" pitchFamily="34" charset="0"/>
                <a:sym typeface="Arial"/>
              </a:rPr>
              <a:t>việc</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vây</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đánh</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diều</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hâu</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lập</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công</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cứu</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gà</a:t>
            </a:r>
            <a:r>
              <a:rPr lang="en-US" sz="2133" kern="0" dirty="0">
                <a:solidFill>
                  <a:srgbClr val="000000"/>
                </a:solidFill>
                <a:ea typeface="Times New Roman" panose="02020603050405020304" pitchFamily="18" charset="0"/>
                <a:cs typeface="Arial" panose="020B0604020202020204" pitchFamily="34" charset="0"/>
                <a:sym typeface="Arial"/>
              </a:rPr>
              <a:t> con (</a:t>
            </a:r>
            <a:r>
              <a:rPr lang="en-US" sz="2133" kern="0" dirty="0" err="1">
                <a:solidFill>
                  <a:srgbClr val="000000"/>
                </a:solidFill>
                <a:ea typeface="Times New Roman" panose="02020603050405020304" pitchFamily="18" charset="0"/>
                <a:cs typeface="Arial" panose="020B0604020202020204" pitchFamily="34" charset="0"/>
                <a:sym typeface="Arial"/>
              </a:rPr>
              <a:t>dựa</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trên</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bản</a:t>
            </a:r>
            <a:r>
              <a:rPr lang="en-US" sz="2133" kern="0" dirty="0">
                <a:solidFill>
                  <a:srgbClr val="000000"/>
                </a:solidFill>
                <a:ea typeface="Times New Roman" panose="02020603050405020304" pitchFamily="18" charset="0"/>
                <a:cs typeface="Arial" panose="020B0604020202020204" pitchFamily="34" charset="0"/>
                <a:sym typeface="Arial"/>
              </a:rPr>
              <a:t> </a:t>
            </a:r>
            <a:r>
              <a:rPr lang="en-US" sz="2133" kern="0" dirty="0" err="1">
                <a:solidFill>
                  <a:srgbClr val="000000"/>
                </a:solidFill>
                <a:ea typeface="Times New Roman" panose="02020603050405020304" pitchFamily="18" charset="0"/>
                <a:cs typeface="Arial" panose="020B0604020202020204" pitchFamily="34" charset="0"/>
                <a:sym typeface="Arial"/>
              </a:rPr>
              <a:t>chất</a:t>
            </a:r>
            <a:r>
              <a:rPr lang="en-US" sz="2133" kern="0" dirty="0">
                <a:solidFill>
                  <a:srgbClr val="000000"/>
                </a:solidFill>
                <a:ea typeface="Times New Roman" panose="02020603050405020304" pitchFamily="18" charset="0"/>
                <a:cs typeface="Arial" panose="020B0604020202020204" pitchFamily="34" charset="0"/>
                <a:sym typeface="Arial"/>
              </a:rPr>
              <a:t>).</a:t>
            </a:r>
            <a:endParaRPr lang="en-US" sz="1867" kern="0" dirty="0">
              <a:solidFill>
                <a:srgbClr val="000000"/>
              </a:solidFill>
              <a:ea typeface="Times New Roman" panose="02020603050405020304" pitchFamily="18" charset="0"/>
              <a:cs typeface="Arial" panose="020B0604020202020204" pitchFamily="34" charset="0"/>
              <a:sym typeface="Arial"/>
            </a:endParaRPr>
          </a:p>
        </p:txBody>
      </p:sp>
    </p:spTree>
    <p:extLst>
      <p:ext uri="{BB962C8B-B14F-4D97-AF65-F5344CB8AC3E}">
        <p14:creationId xmlns:p14="http://schemas.microsoft.com/office/powerpoint/2010/main" val="911566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62;p32">
            <a:extLst>
              <a:ext uri="{FF2B5EF4-FFF2-40B4-BE49-F238E27FC236}">
                <a16:creationId xmlns:a16="http://schemas.microsoft.com/office/drawing/2014/main" xmlns="" id="{CD25C4D7-6A31-47D3-9526-CDA91EA63D9C}"/>
              </a:ext>
            </a:extLst>
          </p:cNvPr>
          <p:cNvPicPr preferRelativeResize="0"/>
          <p:nvPr/>
        </p:nvPicPr>
        <p:blipFill>
          <a:blip r:embed="rId2">
            <a:alphaModFix/>
          </a:blip>
          <a:stretch>
            <a:fillRect/>
          </a:stretch>
        </p:blipFill>
        <p:spPr>
          <a:xfrm>
            <a:off x="424041" y="0"/>
            <a:ext cx="1369100" cy="917877"/>
          </a:xfrm>
          <a:prstGeom prst="rect">
            <a:avLst/>
          </a:prstGeom>
          <a:noFill/>
          <a:ln>
            <a:noFill/>
          </a:ln>
        </p:spPr>
      </p:pic>
      <p:sp>
        <p:nvSpPr>
          <p:cNvPr id="7" name="Rectangle 6">
            <a:extLst>
              <a:ext uri="{FF2B5EF4-FFF2-40B4-BE49-F238E27FC236}">
                <a16:creationId xmlns:a16="http://schemas.microsoft.com/office/drawing/2014/main" xmlns="" id="{0FF2295A-EB36-4681-8B34-83EF0EA1F3F7}"/>
              </a:ext>
            </a:extLst>
          </p:cNvPr>
          <p:cNvSpPr/>
          <p:nvPr/>
        </p:nvSpPr>
        <p:spPr>
          <a:xfrm>
            <a:off x="424040" y="183741"/>
            <a:ext cx="9751979" cy="91319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buClr>
                <a:srgbClr val="000000"/>
              </a:buClr>
              <a:buFont typeface="Arial"/>
              <a:buNone/>
              <a:defRPr/>
            </a:pPr>
            <a:r>
              <a:rPr lang="vi-VN" sz="2667" b="1" kern="0" dirty="0">
                <a:solidFill>
                  <a:srgbClr val="C00000"/>
                </a:solidFill>
                <a:cs typeface="Arial" panose="020B0604020202020204" pitchFamily="34" charset="0"/>
                <a:sym typeface="Arial"/>
              </a:rPr>
              <a:t>Bài 3/SGK – trang 121: </a:t>
            </a:r>
            <a:r>
              <a:rPr lang="vi-VN" sz="2667" kern="0" dirty="0">
                <a:solidFill>
                  <a:srgbClr val="000000"/>
                </a:solidFill>
                <a:cs typeface="Arial" panose="020B0604020202020204" pitchFamily="34" charset="0"/>
                <a:sym typeface="Arial"/>
              </a:rPr>
              <a:t>Xác định biện pháp tu từ hoán dụ được sử dụng trong các câu văn</a:t>
            </a:r>
            <a:endParaRPr lang="en-US" sz="2667" kern="0" dirty="0">
              <a:solidFill>
                <a:srgbClr val="000000"/>
              </a:solidFill>
              <a:cs typeface="Arial" panose="020B0604020202020204" pitchFamily="34" charset="0"/>
              <a:sym typeface="Arial"/>
            </a:endParaRPr>
          </a:p>
        </p:txBody>
      </p:sp>
      <p:sp>
        <p:nvSpPr>
          <p:cNvPr id="9" name="TextBox 8">
            <a:extLst>
              <a:ext uri="{FF2B5EF4-FFF2-40B4-BE49-F238E27FC236}">
                <a16:creationId xmlns:a16="http://schemas.microsoft.com/office/drawing/2014/main" xmlns="" id="{C26EFE46-2AF8-4FD1-A486-A62010FF1FB6}"/>
              </a:ext>
            </a:extLst>
          </p:cNvPr>
          <p:cNvSpPr txBox="1"/>
          <p:nvPr/>
        </p:nvSpPr>
        <p:spPr>
          <a:xfrm>
            <a:off x="508000" y="1665086"/>
            <a:ext cx="10067411" cy="1200329"/>
          </a:xfrm>
          <a:prstGeom prst="rect">
            <a:avLst/>
          </a:prstGeom>
          <a:noFill/>
        </p:spPr>
        <p:txBody>
          <a:bodyPr wrap="square">
            <a:spAutoFit/>
          </a:bodyPr>
          <a:lstStyle/>
          <a:p>
            <a:pPr algn="just">
              <a:lnSpc>
                <a:spcPct val="150000"/>
              </a:lnSpc>
              <a:buClr>
                <a:srgbClr val="000000"/>
              </a:buClr>
              <a:buFont typeface="Arial"/>
              <a:buNone/>
            </a:pPr>
            <a:r>
              <a:rPr lang="en-US" sz="2400" kern="0" dirty="0">
                <a:solidFill>
                  <a:srgbClr val="000000"/>
                </a:solidFill>
                <a:ea typeface="Times New Roman" panose="02020603050405020304" pitchFamily="18" charset="0"/>
                <a:cs typeface="Arial" panose="020B0604020202020204" pitchFamily="34" charset="0"/>
                <a:sym typeface="Arial"/>
              </a:rPr>
              <a:t>a. </a:t>
            </a:r>
            <a:r>
              <a:rPr lang="en-US" sz="2400" b="1" kern="0" dirty="0" err="1">
                <a:solidFill>
                  <a:srgbClr val="000000"/>
                </a:solidFill>
                <a:ea typeface="Times New Roman" panose="02020603050405020304" pitchFamily="18" charset="0"/>
                <a:cs typeface="Arial" panose="020B0604020202020204" pitchFamily="34" charset="0"/>
                <a:sym typeface="Arial"/>
              </a:rPr>
              <a:t>cả</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làng</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xóm</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kern="0" dirty="0">
                <a:solidFill>
                  <a:srgbClr val="000000"/>
                </a:solidFill>
                <a:ea typeface="Times New Roman" panose="02020603050405020304" pitchFamily="18" charset="0"/>
                <a:cs typeface="Arial" panose="020B0604020202020204" pitchFamily="34" charset="0"/>
                <a:sym typeface="Arial"/>
              </a:rPr>
              <a:t>(</a:t>
            </a:r>
            <a:r>
              <a:rPr lang="en-US" sz="2400" kern="0" dirty="0" err="1">
                <a:solidFill>
                  <a:srgbClr val="000000"/>
                </a:solidFill>
                <a:ea typeface="Times New Roman" panose="02020603050405020304" pitchFamily="18" charset="0"/>
                <a:cs typeface="Arial" panose="020B0604020202020204" pitchFamily="34" charset="0"/>
                <a:sym typeface="Arial"/>
              </a:rPr>
              <a:t>lấy</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vật</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chứa</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để</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gợi</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vật</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được</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chứa</a:t>
            </a:r>
            <a:r>
              <a:rPr lang="en-US" sz="2400" kern="0" dirty="0">
                <a:solidFill>
                  <a:srgbClr val="000000"/>
                </a:solidFill>
                <a:ea typeface="Times New Roman" panose="02020603050405020304" pitchFamily="18" charset="0"/>
                <a:cs typeface="Arial" panose="020B0604020202020204" pitchFamily="34" charset="0"/>
                <a:sym typeface="Arial"/>
              </a:rPr>
              <a:t> ), </a:t>
            </a:r>
            <a:r>
              <a:rPr lang="en-US" sz="2400" kern="0" dirty="0" err="1">
                <a:solidFill>
                  <a:srgbClr val="000000"/>
                </a:solidFill>
                <a:ea typeface="Times New Roman" panose="02020603050405020304" pitchFamily="18" charset="0"/>
                <a:cs typeface="Arial" panose="020B0604020202020204" pitchFamily="34" charset="0"/>
                <a:sym typeface="Arial"/>
              </a:rPr>
              <a:t>chỉ</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người</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trong</a:t>
            </a:r>
            <a:r>
              <a:rPr lang="en-US" sz="2400" kern="0" dirty="0">
                <a:solidFill>
                  <a:srgbClr val="000000"/>
                </a:solidFill>
                <a:ea typeface="Times New Roman" panose="02020603050405020304" pitchFamily="18" charset="0"/>
                <a:cs typeface="Arial" panose="020B0604020202020204" pitchFamily="34" charset="0"/>
                <a:sym typeface="Arial"/>
              </a:rPr>
              <a:t> </a:t>
            </a:r>
            <a:r>
              <a:rPr lang="vi-VN" sz="2400" kern="0" dirty="0">
                <a:solidFill>
                  <a:srgbClr val="000000"/>
                </a:solidFill>
                <a:ea typeface="Times New Roman" panose="02020603050405020304" pitchFamily="18" charset="0"/>
                <a:cs typeface="Arial" panose="020B0604020202020204" pitchFamily="34" charset="0"/>
                <a:sym typeface="Arial"/>
              </a:rPr>
              <a:t>xóm.</a:t>
            </a:r>
            <a:endParaRPr lang="en-US" sz="2133" kern="0" dirty="0">
              <a:solidFill>
                <a:srgbClr val="000000"/>
              </a:solidFill>
              <a:ea typeface="Times New Roman" panose="02020603050405020304" pitchFamily="18" charset="0"/>
              <a:cs typeface="Arial" panose="020B0604020202020204" pitchFamily="34" charset="0"/>
              <a:sym typeface="Arial"/>
            </a:endParaRPr>
          </a:p>
        </p:txBody>
      </p:sp>
      <p:sp>
        <p:nvSpPr>
          <p:cNvPr id="12" name="TextBox 11">
            <a:extLst>
              <a:ext uri="{FF2B5EF4-FFF2-40B4-BE49-F238E27FC236}">
                <a16:creationId xmlns:a16="http://schemas.microsoft.com/office/drawing/2014/main" xmlns="" id="{2D26581F-C05E-4649-A23B-781AE3BB7FB4}"/>
              </a:ext>
            </a:extLst>
          </p:cNvPr>
          <p:cNvSpPr txBox="1"/>
          <p:nvPr/>
        </p:nvSpPr>
        <p:spPr>
          <a:xfrm>
            <a:off x="424040" y="2820287"/>
            <a:ext cx="10693944" cy="646331"/>
          </a:xfrm>
          <a:prstGeom prst="rect">
            <a:avLst/>
          </a:prstGeom>
          <a:noFill/>
        </p:spPr>
        <p:txBody>
          <a:bodyPr wrap="square">
            <a:spAutoFit/>
          </a:bodyPr>
          <a:lstStyle/>
          <a:p>
            <a:pPr algn="just">
              <a:lnSpc>
                <a:spcPct val="150000"/>
              </a:lnSpc>
              <a:buClr>
                <a:srgbClr val="000000"/>
              </a:buClr>
              <a:buFont typeface="Arial"/>
              <a:buNone/>
            </a:pPr>
            <a:r>
              <a:rPr lang="en-US" sz="2400" kern="0" dirty="0">
                <a:solidFill>
                  <a:srgbClr val="000000"/>
                </a:solidFill>
                <a:ea typeface="Times New Roman" panose="02020603050405020304" pitchFamily="18" charset="0"/>
                <a:cs typeface="Arial" panose="020B0604020202020204" pitchFamily="34" charset="0"/>
                <a:sym typeface="Arial"/>
              </a:rPr>
              <a:t>b. </a:t>
            </a:r>
            <a:r>
              <a:rPr lang="en-US" sz="2400" b="1" kern="0" dirty="0" err="1">
                <a:solidFill>
                  <a:srgbClr val="000000"/>
                </a:solidFill>
                <a:ea typeface="Times New Roman" panose="02020603050405020304" pitchFamily="18" charset="0"/>
                <a:cs typeface="Arial" panose="020B0604020202020204" pitchFamily="34" charset="0"/>
                <a:sym typeface="Arial"/>
              </a:rPr>
              <a:t>đõ</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ong</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kern="0" dirty="0">
                <a:solidFill>
                  <a:srgbClr val="000000"/>
                </a:solidFill>
                <a:ea typeface="Times New Roman" panose="02020603050405020304" pitchFamily="18" charset="0"/>
                <a:cs typeface="Arial" panose="020B0604020202020204" pitchFamily="34" charset="0"/>
                <a:sym typeface="Arial"/>
              </a:rPr>
              <a:t>(</a:t>
            </a:r>
            <a:r>
              <a:rPr lang="en-US" sz="2400" kern="0" dirty="0" err="1">
                <a:solidFill>
                  <a:srgbClr val="000000"/>
                </a:solidFill>
                <a:ea typeface="Times New Roman" panose="02020603050405020304" pitchFamily="18" charset="0"/>
                <a:cs typeface="Arial" panose="020B0604020202020204" pitchFamily="34" charset="0"/>
                <a:sym typeface="Arial"/>
              </a:rPr>
              <a:t>lấy</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vật</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chứa</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để</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gợi</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vật</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được</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chứa</a:t>
            </a:r>
            <a:r>
              <a:rPr lang="en-US" sz="2400" kern="0" dirty="0">
                <a:solidFill>
                  <a:srgbClr val="000000"/>
                </a:solidFill>
                <a:ea typeface="Times New Roman" panose="02020603050405020304" pitchFamily="18" charset="0"/>
                <a:cs typeface="Arial" panose="020B0604020202020204" pitchFamily="34" charset="0"/>
                <a:sym typeface="Arial"/>
              </a:rPr>
              <a:t> ), </a:t>
            </a:r>
            <a:r>
              <a:rPr lang="en-US" sz="2400" kern="0" dirty="0" err="1">
                <a:solidFill>
                  <a:srgbClr val="000000"/>
                </a:solidFill>
                <a:ea typeface="Times New Roman" panose="02020603050405020304" pitchFamily="18" charset="0"/>
                <a:cs typeface="Arial" panose="020B0604020202020204" pitchFamily="34" charset="0"/>
                <a:sym typeface="Arial"/>
              </a:rPr>
              <a:t>chỉ</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những</a:t>
            </a:r>
            <a:r>
              <a:rPr lang="en-US" sz="2400" kern="0" dirty="0">
                <a:solidFill>
                  <a:srgbClr val="000000"/>
                </a:solidFill>
                <a:ea typeface="Times New Roman" panose="02020603050405020304" pitchFamily="18" charset="0"/>
                <a:cs typeface="Arial" panose="020B0604020202020204" pitchFamily="34" charset="0"/>
                <a:sym typeface="Arial"/>
              </a:rPr>
              <a:t> con </a:t>
            </a:r>
            <a:r>
              <a:rPr lang="en-US" sz="2400" kern="0" dirty="0" err="1">
                <a:solidFill>
                  <a:srgbClr val="000000"/>
                </a:solidFill>
                <a:ea typeface="Times New Roman" panose="02020603050405020304" pitchFamily="18" charset="0"/>
                <a:cs typeface="Arial" panose="020B0604020202020204" pitchFamily="34" charset="0"/>
                <a:sym typeface="Arial"/>
              </a:rPr>
              <a:t>ong</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trong</a:t>
            </a:r>
            <a:r>
              <a:rPr lang="en-US" sz="2400" kern="0" dirty="0">
                <a:solidFill>
                  <a:srgbClr val="000000"/>
                </a:solidFill>
                <a:ea typeface="Times New Roman" panose="02020603050405020304" pitchFamily="18" charset="0"/>
                <a:cs typeface="Arial" panose="020B0604020202020204" pitchFamily="34" charset="0"/>
                <a:sym typeface="Arial"/>
              </a:rPr>
              <a:t> </a:t>
            </a:r>
            <a:r>
              <a:rPr lang="vi-VN" sz="2400" kern="0" dirty="0">
                <a:solidFill>
                  <a:srgbClr val="000000"/>
                </a:solidFill>
                <a:ea typeface="Times New Roman" panose="02020603050405020304" pitchFamily="18" charset="0"/>
                <a:cs typeface="Arial" panose="020B0604020202020204" pitchFamily="34" charset="0"/>
                <a:sym typeface="Arial"/>
              </a:rPr>
              <a:t>đõ.</a:t>
            </a:r>
            <a:endParaRPr lang="en-US" sz="2133" kern="0" dirty="0">
              <a:solidFill>
                <a:srgbClr val="000000"/>
              </a:solidFill>
              <a:ea typeface="Times New Roman" panose="02020603050405020304" pitchFamily="18" charset="0"/>
              <a:cs typeface="Arial" panose="020B0604020202020204" pitchFamily="34" charset="0"/>
              <a:sym typeface="Arial"/>
            </a:endParaRPr>
          </a:p>
        </p:txBody>
      </p:sp>
      <p:sp>
        <p:nvSpPr>
          <p:cNvPr id="13" name="TextBox 12">
            <a:extLst>
              <a:ext uri="{FF2B5EF4-FFF2-40B4-BE49-F238E27FC236}">
                <a16:creationId xmlns:a16="http://schemas.microsoft.com/office/drawing/2014/main" xmlns="" id="{396C308C-F433-4F79-931B-05751E534C78}"/>
              </a:ext>
            </a:extLst>
          </p:cNvPr>
          <p:cNvSpPr txBox="1"/>
          <p:nvPr/>
        </p:nvSpPr>
        <p:spPr>
          <a:xfrm>
            <a:off x="500240" y="3768097"/>
            <a:ext cx="11099093" cy="1200329"/>
          </a:xfrm>
          <a:prstGeom prst="rect">
            <a:avLst/>
          </a:prstGeom>
          <a:noFill/>
        </p:spPr>
        <p:txBody>
          <a:bodyPr wrap="square">
            <a:spAutoFit/>
          </a:bodyPr>
          <a:lstStyle/>
          <a:p>
            <a:pPr algn="just">
              <a:lnSpc>
                <a:spcPct val="150000"/>
              </a:lnSpc>
              <a:buClr>
                <a:srgbClr val="000000"/>
              </a:buClr>
              <a:buFont typeface="Arial"/>
              <a:buNone/>
            </a:pPr>
            <a:r>
              <a:rPr lang="en-US" sz="2400" kern="0" dirty="0">
                <a:solidFill>
                  <a:srgbClr val="000000"/>
                </a:solidFill>
                <a:ea typeface="Times New Roman" panose="02020603050405020304" pitchFamily="18" charset="0"/>
                <a:cs typeface="Arial" panose="020B0604020202020204" pitchFamily="34" charset="0"/>
                <a:sym typeface="Arial"/>
              </a:rPr>
              <a:t>c. </a:t>
            </a:r>
            <a:r>
              <a:rPr lang="en-US" sz="2400" b="1" kern="0" dirty="0" err="1">
                <a:solidFill>
                  <a:srgbClr val="000000"/>
                </a:solidFill>
                <a:ea typeface="Times New Roman" panose="02020603050405020304" pitchFamily="18" charset="0"/>
                <a:cs typeface="Arial" panose="020B0604020202020204" pitchFamily="34" charset="0"/>
                <a:sym typeface="Arial"/>
              </a:rPr>
              <a:t>thành</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phố</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kern="0" dirty="0">
                <a:solidFill>
                  <a:srgbClr val="000000"/>
                </a:solidFill>
                <a:ea typeface="Times New Roman" panose="02020603050405020304" pitchFamily="18" charset="0"/>
                <a:cs typeface="Arial" panose="020B0604020202020204" pitchFamily="34" charset="0"/>
                <a:sym typeface="Arial"/>
              </a:rPr>
              <a:t>(</a:t>
            </a:r>
            <a:r>
              <a:rPr lang="en-US" sz="2400" kern="0" dirty="0" err="1">
                <a:solidFill>
                  <a:srgbClr val="000000"/>
                </a:solidFill>
                <a:ea typeface="Times New Roman" panose="02020603050405020304" pitchFamily="18" charset="0"/>
                <a:cs typeface="Arial" panose="020B0604020202020204" pitchFamily="34" charset="0"/>
                <a:sym typeface="Arial"/>
              </a:rPr>
              <a:t>lấy</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vật</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chứa</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để</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gợi</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vật</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được</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chứa</a:t>
            </a:r>
            <a:r>
              <a:rPr lang="en-US" sz="2400" kern="0" dirty="0">
                <a:solidFill>
                  <a:srgbClr val="000000"/>
                </a:solidFill>
                <a:ea typeface="Times New Roman" panose="02020603050405020304" pitchFamily="18" charset="0"/>
                <a:cs typeface="Arial" panose="020B0604020202020204" pitchFamily="34" charset="0"/>
                <a:sym typeface="Arial"/>
              </a:rPr>
              <a:t> ), </a:t>
            </a:r>
            <a:r>
              <a:rPr lang="en-US" sz="2400" kern="0" dirty="0" err="1">
                <a:solidFill>
                  <a:srgbClr val="000000"/>
                </a:solidFill>
                <a:ea typeface="Times New Roman" panose="02020603050405020304" pitchFamily="18" charset="0"/>
                <a:cs typeface="Arial" panose="020B0604020202020204" pitchFamily="34" charset="0"/>
                <a:sym typeface="Arial"/>
              </a:rPr>
              <a:t>chỉ</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người</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dân</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sống</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trong</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thành</a:t>
            </a:r>
            <a:r>
              <a:rPr lang="en-US" sz="2400" kern="0" dirty="0">
                <a:solidFill>
                  <a:srgbClr val="000000"/>
                </a:solidFill>
                <a:ea typeface="Times New Roman" panose="02020603050405020304" pitchFamily="18" charset="0"/>
                <a:cs typeface="Arial" panose="020B0604020202020204" pitchFamily="34" charset="0"/>
                <a:sym typeface="Arial"/>
              </a:rPr>
              <a:t> </a:t>
            </a:r>
            <a:r>
              <a:rPr lang="vi-VN" sz="2400" kern="0" dirty="0">
                <a:solidFill>
                  <a:srgbClr val="000000"/>
                </a:solidFill>
                <a:ea typeface="Times New Roman" panose="02020603050405020304" pitchFamily="18" charset="0"/>
                <a:cs typeface="Arial" panose="020B0604020202020204" pitchFamily="34" charset="0"/>
                <a:sym typeface="Arial"/>
              </a:rPr>
              <a:t>phố.</a:t>
            </a:r>
            <a:endParaRPr lang="en-US" sz="2133" kern="0" dirty="0">
              <a:solidFill>
                <a:srgbClr val="000000"/>
              </a:solidFill>
              <a:ea typeface="Times New Roman" panose="02020603050405020304" pitchFamily="18" charset="0"/>
              <a:cs typeface="Arial" panose="020B0604020202020204" pitchFamily="34" charset="0"/>
              <a:sym typeface="Arial"/>
            </a:endParaRPr>
          </a:p>
        </p:txBody>
      </p:sp>
      <p:sp>
        <p:nvSpPr>
          <p:cNvPr id="14" name="TextBox 13">
            <a:extLst>
              <a:ext uri="{FF2B5EF4-FFF2-40B4-BE49-F238E27FC236}">
                <a16:creationId xmlns:a16="http://schemas.microsoft.com/office/drawing/2014/main" xmlns="" id="{DF5AEE90-0861-4EF4-8227-F11603E12F8A}"/>
              </a:ext>
            </a:extLst>
          </p:cNvPr>
          <p:cNvSpPr txBox="1"/>
          <p:nvPr/>
        </p:nvSpPr>
        <p:spPr>
          <a:xfrm>
            <a:off x="1277923" y="5192915"/>
            <a:ext cx="10693944" cy="1200329"/>
          </a:xfrm>
          <a:prstGeom prst="rect">
            <a:avLst/>
          </a:prstGeom>
          <a:noFill/>
        </p:spPr>
        <p:txBody>
          <a:bodyPr wrap="square">
            <a:spAutoFit/>
          </a:bodyPr>
          <a:lstStyle/>
          <a:p>
            <a:pPr algn="just">
              <a:lnSpc>
                <a:spcPct val="150000"/>
              </a:lnSpc>
              <a:buClr>
                <a:srgbClr val="000000"/>
              </a:buClr>
              <a:buFont typeface="Arial"/>
              <a:buNone/>
            </a:pPr>
            <a:r>
              <a:rPr lang="en-US" sz="2400" kern="0" dirty="0">
                <a:solidFill>
                  <a:srgbClr val="000000"/>
                </a:solidFill>
                <a:ea typeface="Times New Roman" panose="02020603050405020304" pitchFamily="18" charset="0"/>
                <a:cs typeface="Arial" panose="020B0604020202020204" pitchFamily="34" charset="0"/>
                <a:sym typeface="Arial"/>
              </a:rPr>
              <a:t>d. </a:t>
            </a:r>
            <a:r>
              <a:rPr lang="en-US" sz="2400" b="1" kern="0" dirty="0" err="1">
                <a:solidFill>
                  <a:srgbClr val="000000"/>
                </a:solidFill>
                <a:ea typeface="Times New Roman" panose="02020603050405020304" pitchFamily="18" charset="0"/>
                <a:cs typeface="Arial" panose="020B0604020202020204" pitchFamily="34" charset="0"/>
                <a:sym typeface="Arial"/>
              </a:rPr>
              <a:t>nhà</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trong</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nhà</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ngoài</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kern="0" dirty="0">
                <a:solidFill>
                  <a:srgbClr val="000000"/>
                </a:solidFill>
                <a:ea typeface="Times New Roman" panose="02020603050405020304" pitchFamily="18" charset="0"/>
                <a:cs typeface="Arial" panose="020B0604020202020204" pitchFamily="34" charset="0"/>
                <a:sym typeface="Arial"/>
              </a:rPr>
              <a:t>(</a:t>
            </a:r>
            <a:r>
              <a:rPr lang="en-US" sz="2400" kern="0" dirty="0" err="1">
                <a:solidFill>
                  <a:srgbClr val="000000"/>
                </a:solidFill>
                <a:ea typeface="Times New Roman" panose="02020603050405020304" pitchFamily="18" charset="0"/>
                <a:cs typeface="Arial" panose="020B0604020202020204" pitchFamily="34" charset="0"/>
                <a:sym typeface="Arial"/>
              </a:rPr>
              <a:t>lấy</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vật</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chứa</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để</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gợi</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vật</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được</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chứa</a:t>
            </a:r>
            <a:r>
              <a:rPr lang="en-US" sz="2400" kern="0" dirty="0">
                <a:solidFill>
                  <a:srgbClr val="000000"/>
                </a:solidFill>
                <a:ea typeface="Times New Roman" panose="02020603050405020304" pitchFamily="18" charset="0"/>
                <a:cs typeface="Arial" panose="020B0604020202020204" pitchFamily="34" charset="0"/>
                <a:sym typeface="Arial"/>
              </a:rPr>
              <a:t> ), </a:t>
            </a:r>
            <a:r>
              <a:rPr lang="en-US" sz="2400" kern="0" dirty="0" err="1">
                <a:solidFill>
                  <a:srgbClr val="000000"/>
                </a:solidFill>
                <a:ea typeface="Times New Roman" panose="02020603050405020304" pitchFamily="18" charset="0"/>
                <a:cs typeface="Arial" panose="020B0604020202020204" pitchFamily="34" charset="0"/>
                <a:sym typeface="Arial"/>
              </a:rPr>
              <a:t>chỉ</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những</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thân</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sống</a:t>
            </a:r>
            <a:r>
              <a:rPr lang="en-US" sz="2400" kern="0" dirty="0">
                <a:solidFill>
                  <a:srgbClr val="000000"/>
                </a:solidFill>
                <a:ea typeface="Times New Roman" panose="02020603050405020304" pitchFamily="18" charset="0"/>
                <a:cs typeface="Arial" panose="020B0604020202020204" pitchFamily="34" charset="0"/>
                <a:sym typeface="Arial"/>
              </a:rPr>
              <a:t> ở </a:t>
            </a:r>
            <a:r>
              <a:rPr lang="en-US" sz="2400" kern="0" dirty="0" err="1">
                <a:solidFill>
                  <a:srgbClr val="000000"/>
                </a:solidFill>
                <a:ea typeface="Times New Roman" panose="02020603050405020304" pitchFamily="18" charset="0"/>
                <a:cs typeface="Arial" panose="020B0604020202020204" pitchFamily="34" charset="0"/>
                <a:sym typeface="Arial"/>
              </a:rPr>
              <a:t>nhà</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trong</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và</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nhà</a:t>
            </a:r>
            <a:r>
              <a:rPr lang="en-US" sz="2400" kern="0" dirty="0">
                <a:solidFill>
                  <a:srgbClr val="000000"/>
                </a:solidFill>
                <a:ea typeface="Times New Roman" panose="02020603050405020304" pitchFamily="18" charset="0"/>
                <a:cs typeface="Arial" panose="020B0604020202020204" pitchFamily="34" charset="0"/>
                <a:sym typeface="Arial"/>
              </a:rPr>
              <a:t> </a:t>
            </a:r>
            <a:r>
              <a:rPr lang="vi-VN" sz="2400" kern="0" dirty="0">
                <a:solidFill>
                  <a:srgbClr val="000000"/>
                </a:solidFill>
                <a:ea typeface="Times New Roman" panose="02020603050405020304" pitchFamily="18" charset="0"/>
                <a:cs typeface="Arial" panose="020B0604020202020204" pitchFamily="34" charset="0"/>
                <a:sym typeface="Arial"/>
              </a:rPr>
              <a:t>ngoài.</a:t>
            </a:r>
            <a:endParaRPr lang="en-US" sz="2133" kern="0" dirty="0">
              <a:solidFill>
                <a:srgbClr val="000000"/>
              </a:solidFill>
              <a:ea typeface="Times New Roman" panose="02020603050405020304" pitchFamily="18" charset="0"/>
              <a:cs typeface="Arial" panose="020B0604020202020204" pitchFamily="34" charset="0"/>
              <a:sym typeface="Arial"/>
            </a:endParaRPr>
          </a:p>
        </p:txBody>
      </p:sp>
    </p:spTree>
    <p:extLst>
      <p:ext uri="{BB962C8B-B14F-4D97-AF65-F5344CB8AC3E}">
        <p14:creationId xmlns:p14="http://schemas.microsoft.com/office/powerpoint/2010/main" val="112803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0" name="Google Shape;300;p35"/>
          <p:cNvPicPr preferRelativeResize="0"/>
          <p:nvPr/>
        </p:nvPicPr>
        <p:blipFill>
          <a:blip r:embed="rId3">
            <a:alphaModFix/>
          </a:blip>
          <a:stretch>
            <a:fillRect/>
          </a:stretch>
        </p:blipFill>
        <p:spPr>
          <a:xfrm rot="-6333352">
            <a:off x="-4621524" y="1567329"/>
            <a:ext cx="9243047" cy="6199236"/>
          </a:xfrm>
          <a:prstGeom prst="rect">
            <a:avLst/>
          </a:prstGeom>
          <a:noFill/>
          <a:ln>
            <a:noFill/>
          </a:ln>
        </p:spPr>
      </p:pic>
      <p:grpSp>
        <p:nvGrpSpPr>
          <p:cNvPr id="302" name="Google Shape;302;p35"/>
          <p:cNvGrpSpPr/>
          <p:nvPr/>
        </p:nvGrpSpPr>
        <p:grpSpPr>
          <a:xfrm>
            <a:off x="-1785420" y="1702748"/>
            <a:ext cx="3218863" cy="6348592"/>
            <a:chOff x="2375975" y="2648850"/>
            <a:chExt cx="1226950" cy="2419925"/>
          </a:xfrm>
        </p:grpSpPr>
        <p:sp>
          <p:nvSpPr>
            <p:cNvPr id="303" name="Google Shape;303;p35"/>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04" name="Google Shape;304;p35"/>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05" name="Google Shape;305;p35"/>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06" name="Google Shape;306;p35"/>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07" name="Google Shape;307;p35"/>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08" name="Google Shape;308;p35"/>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09" name="Google Shape;309;p35"/>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10" name="Google Shape;310;p35"/>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11" name="Google Shape;311;p35"/>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12" name="Google Shape;312;p35"/>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13" name="Google Shape;313;p35"/>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14" name="Google Shape;314;p35"/>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15" name="Google Shape;315;p35"/>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16" name="Google Shape;316;p35"/>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17" name="Google Shape;317;p35"/>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18" name="Google Shape;318;p35"/>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19" name="Google Shape;319;p35"/>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20" name="Google Shape;320;p35"/>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21" name="Google Shape;321;p35"/>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22" name="Google Shape;322;p35"/>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23" name="Google Shape;323;p35"/>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24" name="Google Shape;324;p35"/>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25" name="Google Shape;325;p35"/>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26" name="Google Shape;326;p35"/>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27" name="Google Shape;327;p35"/>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28" name="Google Shape;328;p35"/>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29" name="Google Shape;329;p35"/>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30" name="Google Shape;330;p35"/>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31" name="Google Shape;331;p35"/>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32" name="Google Shape;332;p35"/>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33" name="Google Shape;333;p35"/>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34" name="Google Shape;334;p35"/>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35" name="Google Shape;335;p35"/>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36" name="Google Shape;336;p35"/>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37" name="Google Shape;337;p35"/>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38" name="Google Shape;338;p35"/>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39" name="Google Shape;339;p35"/>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40" name="Google Shape;340;p35"/>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41" name="Google Shape;341;p35"/>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42" name="Google Shape;342;p35"/>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43" name="Google Shape;343;p35"/>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44" name="Google Shape;344;p35"/>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45" name="Google Shape;345;p35"/>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46" name="Google Shape;346;p35"/>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47" name="Google Shape;347;p35"/>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48" name="Google Shape;348;p35"/>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49" name="Google Shape;349;p35"/>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50" name="Google Shape;350;p35"/>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51" name="Google Shape;351;p35"/>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52" name="Google Shape;352;p35"/>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53" name="Google Shape;353;p35"/>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54" name="Google Shape;354;p35"/>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55" name="Google Shape;355;p35"/>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56" name="Google Shape;356;p35"/>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57" name="Google Shape;357;p35"/>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58" name="Google Shape;358;p35"/>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59" name="Google Shape;359;p35"/>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60" name="Google Shape;360;p35"/>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61" name="Google Shape;361;p35"/>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62" name="Google Shape;362;p35"/>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63" name="Google Shape;363;p35"/>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64" name="Google Shape;364;p35"/>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65" name="Google Shape;365;p35"/>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66" name="Google Shape;366;p35"/>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67" name="Google Shape;367;p35"/>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68" name="Google Shape;368;p35"/>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69" name="Google Shape;369;p35"/>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70" name="Google Shape;370;p35"/>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71" name="Google Shape;371;p35"/>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72" name="Google Shape;372;p35"/>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73" name="Google Shape;373;p35"/>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74" name="Google Shape;374;p35"/>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75" name="Google Shape;375;p35"/>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76" name="Google Shape;376;p35"/>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77" name="Google Shape;377;p35"/>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78" name="Google Shape;378;p35"/>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79" name="Google Shape;379;p35"/>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80" name="Google Shape;380;p35"/>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81" name="Google Shape;381;p35"/>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82" name="Google Shape;382;p35"/>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83" name="Google Shape;383;p35"/>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84" name="Google Shape;384;p35"/>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85" name="Google Shape;385;p35"/>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86" name="Google Shape;386;p35"/>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387" name="Google Shape;387;p35"/>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grpSp>
      <p:sp>
        <p:nvSpPr>
          <p:cNvPr id="3" name="Rectangle 2"/>
          <p:cNvSpPr/>
          <p:nvPr/>
        </p:nvSpPr>
        <p:spPr>
          <a:xfrm>
            <a:off x="174608" y="410931"/>
            <a:ext cx="4937793" cy="58477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buClr>
                <a:srgbClr val="000000"/>
              </a:buClr>
              <a:buFont typeface="Arial"/>
              <a:buNone/>
            </a:pPr>
            <a:r>
              <a:rPr lang="vi-VN" sz="3200" b="1" kern="0" dirty="0">
                <a:solidFill>
                  <a:srgbClr val="C00000"/>
                </a:solidFill>
                <a:latin typeface="Arial Nova" panose="020B0604020202020204" pitchFamily="34" charset="0"/>
                <a:sym typeface="Arial"/>
              </a:rPr>
              <a:t>Bài 4/SGK – trang 121</a:t>
            </a:r>
            <a:endParaRPr lang="en-US" sz="3200" kern="0" dirty="0">
              <a:solidFill>
                <a:srgbClr val="C00000"/>
              </a:solidFill>
              <a:latin typeface="Arial Nova" panose="020B0604020202020204" pitchFamily="34" charset="0"/>
              <a:sym typeface="Arial"/>
            </a:endParaRPr>
          </a:p>
        </p:txBody>
      </p:sp>
      <mc:AlternateContent xmlns:mc="http://schemas.openxmlformats.org/markup-compatibility/2006" xmlns:a14="http://schemas.microsoft.com/office/drawing/2010/main">
        <mc:Choice Requires="a14">
          <p:sp>
            <p:nvSpPr>
              <p:cNvPr id="92" name="Rectangle 9">
                <a:extLst>
                  <a:ext uri="{FF2B5EF4-FFF2-40B4-BE49-F238E27FC236}">
                    <a16:creationId xmlns:a16="http://schemas.microsoft.com/office/drawing/2014/main" xmlns="" id="{1733F7B3-7BB8-4420-A1DB-B3CB8D099447}"/>
                  </a:ext>
                </a:extLst>
              </p:cNvPr>
              <p:cNvSpPr>
                <a:spLocks noChangeArrowheads="1"/>
              </p:cNvSpPr>
              <p:nvPr/>
            </p:nvSpPr>
            <p:spPr bwMode="auto">
              <a:xfrm>
                <a:off x="1690214" y="1776817"/>
                <a:ext cx="9752807" cy="1638654"/>
              </a:xfrm>
              <a:prstGeom prst="rect">
                <a:avLst/>
              </a:prstGeom>
              <a:solidFill>
                <a:schemeClr val="accent5">
                  <a:lumMod val="40000"/>
                  <a:lumOff val="60000"/>
                </a:schemeClr>
              </a:solidFill>
              <a:ln>
                <a:noFill/>
              </a:ln>
            </p:spPr>
            <p:txBody>
              <a:bodyPr wrap="square" anchor="ctr">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1067"/>
                  </a:spcAft>
                  <a:buClr>
                    <a:srgbClr val="000000"/>
                  </a:buClr>
                </a:pPr>
                <a:r>
                  <a:rPr lang="en-US" sz="3200" b="1" kern="0" dirty="0">
                    <a:solidFill>
                      <a:srgbClr val="000000"/>
                    </a:solidFill>
                    <a:ea typeface="Times New Roman" panose="02020603050405020304" pitchFamily="18" charset="0"/>
                    <a:cs typeface="Arial" panose="020B0604020202020204" pitchFamily="34" charset="0"/>
                    <a:sym typeface="Arial"/>
                  </a:rPr>
                  <a:t>“</a:t>
                </a:r>
                <a:r>
                  <a:rPr lang="en-US" sz="3200" b="1" kern="0" dirty="0" err="1">
                    <a:solidFill>
                      <a:srgbClr val="000000"/>
                    </a:solidFill>
                    <a:ea typeface="Times New Roman" panose="02020603050405020304" pitchFamily="18" charset="0"/>
                    <a:cs typeface="Arial" panose="020B0604020202020204" pitchFamily="34" charset="0"/>
                    <a:sym typeface="Arial"/>
                  </a:rPr>
                  <a:t>Mắt</a:t>
                </a:r>
                <a:r>
                  <a:rPr lang="en-US" sz="3200" b="1" kern="0" dirty="0">
                    <a:solidFill>
                      <a:srgbClr val="000000"/>
                    </a:solidFill>
                    <a:ea typeface="Times New Roman" panose="02020603050405020304" pitchFamily="18" charset="0"/>
                    <a:cs typeface="Arial" panose="020B0604020202020204" pitchFamily="34" charset="0"/>
                    <a:sym typeface="Arial"/>
                  </a:rPr>
                  <a:t> </a:t>
                </a:r>
                <a:r>
                  <a:rPr lang="en-US" sz="3200" b="1" kern="0" dirty="0" err="1">
                    <a:solidFill>
                      <a:srgbClr val="000000"/>
                    </a:solidFill>
                    <a:ea typeface="Times New Roman" panose="02020603050405020304" pitchFamily="18" charset="0"/>
                    <a:cs typeface="Arial" panose="020B0604020202020204" pitchFamily="34" charset="0"/>
                    <a:sym typeface="Arial"/>
                  </a:rPr>
                  <a:t>xanh</a:t>
                </a:r>
                <a:r>
                  <a:rPr lang="en-US" sz="3200" b="1" kern="0" dirty="0">
                    <a:solidFill>
                      <a:srgbClr val="000000"/>
                    </a:solidFill>
                    <a:ea typeface="Times New Roman" panose="02020603050405020304" pitchFamily="18" charset="0"/>
                    <a:cs typeface="Arial" panose="020B0604020202020204" pitchFamily="34" charset="0"/>
                    <a:sym typeface="Arial"/>
                  </a:rPr>
                  <a:t>” </a:t>
                </a:r>
                <a14:m>
                  <m:oMath xmlns:m="http://schemas.openxmlformats.org/officeDocument/2006/math">
                    <m:r>
                      <a:rPr lang="en-US" sz="2667"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oMath>
                </a14:m>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Biện</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pháo</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tu</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từ</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nhân</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hóa</a:t>
                </a:r>
                <a:r>
                  <a:rPr lang="en-US" sz="2667" kern="0" dirty="0">
                    <a:solidFill>
                      <a:srgbClr val="000000"/>
                    </a:solidFill>
                    <a:ea typeface="Times New Roman" panose="02020603050405020304" pitchFamily="18" charset="0"/>
                    <a:cs typeface="Arial" panose="020B0604020202020204" pitchFamily="34" charset="0"/>
                    <a:sym typeface="Arial"/>
                  </a:rPr>
                  <a:t>.</a:t>
                </a:r>
                <a:endParaRPr lang="en-US" sz="2667" kern="0" dirty="0">
                  <a:solidFill>
                    <a:srgbClr val="000000"/>
                  </a:solidFill>
                  <a:ea typeface="Calibri" panose="020F0502020204030204" pitchFamily="34" charset="0"/>
                  <a:cs typeface="Arial" panose="020B0604020202020204" pitchFamily="34" charset="0"/>
                  <a:sym typeface="Arial"/>
                </a:endParaRPr>
              </a:p>
              <a:p>
                <a:pPr algn="just">
                  <a:lnSpc>
                    <a:spcPct val="107000"/>
                  </a:lnSpc>
                  <a:spcAft>
                    <a:spcPts val="1067"/>
                  </a:spcAft>
                  <a:buClr>
                    <a:srgbClr val="000000"/>
                  </a:buClr>
                </a:pPr>
                <a:r>
                  <a:rPr lang="en-US" sz="2667" kern="0" dirty="0" err="1">
                    <a:solidFill>
                      <a:srgbClr val="000000"/>
                    </a:solidFill>
                    <a:ea typeface="Times New Roman" panose="02020603050405020304" pitchFamily="18" charset="0"/>
                    <a:cs typeface="Arial" panose="020B0604020202020204" pitchFamily="34" charset="0"/>
                    <a:sym typeface="Arial"/>
                  </a:rPr>
                  <a:t>Cơ</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sở</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liên</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tưởng</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mắt</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xanh</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gợi</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liên</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tưởng</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đến</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hình</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ảnh</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chiếc</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lá</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trầu</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Cây</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trầu</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cũng</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có</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mắt</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như</a:t>
                </a:r>
                <a:r>
                  <a:rPr lang="en-US" sz="2667" kern="0" dirty="0">
                    <a:solidFill>
                      <a:srgbClr val="000000"/>
                    </a:solidFill>
                    <a:ea typeface="Times New Roman" panose="02020603050405020304" pitchFamily="18" charset="0"/>
                    <a:cs typeface="Arial" panose="020B0604020202020204" pitchFamily="34" charset="0"/>
                    <a:sym typeface="Arial"/>
                  </a:rPr>
                  <a:t> con </a:t>
                </a:r>
                <a:r>
                  <a:rPr lang="en-US" sz="2667" kern="0" dirty="0" err="1">
                    <a:solidFill>
                      <a:srgbClr val="000000"/>
                    </a:solidFill>
                    <a:ea typeface="Times New Roman" panose="02020603050405020304" pitchFamily="18" charset="0"/>
                    <a:cs typeface="Arial" panose="020B0604020202020204" pitchFamily="34" charset="0"/>
                    <a:sym typeface="Arial"/>
                  </a:rPr>
                  <a:t>người</a:t>
                </a:r>
                <a:r>
                  <a:rPr lang="en-US" sz="2667" kern="0" dirty="0">
                    <a:solidFill>
                      <a:srgbClr val="000000"/>
                    </a:solidFill>
                    <a:ea typeface="Times New Roman" panose="02020603050405020304" pitchFamily="18" charset="0"/>
                    <a:cs typeface="Arial" panose="020B0604020202020204" pitchFamily="34" charset="0"/>
                    <a:sym typeface="Arial"/>
                  </a:rPr>
                  <a:t>.</a:t>
                </a:r>
                <a:endParaRPr lang="en-US" sz="2667" kern="0" dirty="0">
                  <a:solidFill>
                    <a:srgbClr val="000000"/>
                  </a:solidFill>
                  <a:ea typeface="Calibri" panose="020F0502020204030204" pitchFamily="34" charset="0"/>
                  <a:cs typeface="Arial" panose="020B0604020202020204" pitchFamily="34" charset="0"/>
                  <a:sym typeface="Arial"/>
                </a:endParaRPr>
              </a:p>
            </p:txBody>
          </p:sp>
        </mc:Choice>
        <mc:Fallback xmlns="">
          <p:sp>
            <p:nvSpPr>
              <p:cNvPr id="92" name="Rectangle 9">
                <a:extLst>
                  <a:ext uri="{FF2B5EF4-FFF2-40B4-BE49-F238E27FC236}">
                    <a16:creationId xmlns:a16="http://schemas.microsoft.com/office/drawing/2014/main" xmlns:a14="http://schemas.microsoft.com/office/drawing/2010/main" xmlns="" id="{1733F7B3-7BB8-4420-A1DB-B3CB8D099447}"/>
                  </a:ext>
                </a:extLst>
              </p:cNvPr>
              <p:cNvSpPr>
                <a:spLocks noRot="1" noChangeAspect="1" noMove="1" noResize="1" noEditPoints="1" noAdjustHandles="1" noChangeArrowheads="1" noChangeShapeType="1" noTextEdit="1"/>
              </p:cNvSpPr>
              <p:nvPr/>
            </p:nvSpPr>
            <p:spPr bwMode="auto">
              <a:xfrm>
                <a:off x="1690214" y="1776817"/>
                <a:ext cx="9752807" cy="1638654"/>
              </a:xfrm>
              <a:prstGeom prst="rect">
                <a:avLst/>
              </a:prstGeom>
              <a:blipFill rotWithShape="0">
                <a:blip r:embed="rId4"/>
                <a:stretch>
                  <a:fillRect l="-1188" t="-4461" r="-1188" b="-743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1113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checkerboard(across)">
                                      <p:cBhvr>
                                        <p:cTn id="1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D2F8FBA-CB4C-47CD-8095-0941DD1C1C08}"/>
              </a:ext>
            </a:extLst>
          </p:cNvPr>
          <p:cNvSpPr txBox="1"/>
          <p:nvPr/>
        </p:nvSpPr>
        <p:spPr>
          <a:xfrm>
            <a:off x="580690" y="182751"/>
            <a:ext cx="4605100" cy="584775"/>
          </a:xfrm>
          <a:prstGeom prst="rect">
            <a:avLst/>
          </a:prstGeom>
          <a:noFill/>
        </p:spPr>
        <p:txBody>
          <a:bodyPr wrap="square" rtlCol="0">
            <a:spAutoFit/>
          </a:bodyPr>
          <a:lstStyle/>
          <a:p>
            <a:pPr>
              <a:buClr>
                <a:srgbClr val="000000"/>
              </a:buClr>
              <a:buFont typeface="Arial"/>
              <a:buNone/>
            </a:pPr>
            <a:r>
              <a:rPr lang="vi-VN" sz="3200" b="1" kern="0" smtClean="0">
                <a:solidFill>
                  <a:srgbClr val="000000"/>
                </a:solidFill>
                <a:latin typeface="Arial Nova" panose="020B0604020202020204" pitchFamily="34" charset="0"/>
                <a:cs typeface="Pattaya" panose="00000500000000000000" pitchFamily="2" charset="-34"/>
                <a:sym typeface="Arial"/>
              </a:rPr>
              <a:t>Bai </a:t>
            </a:r>
            <a:r>
              <a:rPr lang="vi-VN" sz="3200" b="1" kern="0" dirty="0">
                <a:solidFill>
                  <a:srgbClr val="000000"/>
                </a:solidFill>
                <a:latin typeface="Arial Nova" panose="020B0604020202020204" pitchFamily="34" charset="0"/>
                <a:cs typeface="Pattaya" panose="00000500000000000000" pitchFamily="2" charset="-34"/>
                <a:sym typeface="Arial"/>
              </a:rPr>
              <a:t>5/ SGK – trang 121</a:t>
            </a:r>
          </a:p>
        </p:txBody>
      </p:sp>
      <p:sp>
        <p:nvSpPr>
          <p:cNvPr id="10" name="TextBox 9">
            <a:extLst>
              <a:ext uri="{FF2B5EF4-FFF2-40B4-BE49-F238E27FC236}">
                <a16:creationId xmlns:a16="http://schemas.microsoft.com/office/drawing/2014/main" xmlns="" id="{C497E8E4-8611-47FC-B148-7FA4A757E87B}"/>
              </a:ext>
            </a:extLst>
          </p:cNvPr>
          <p:cNvSpPr txBox="1"/>
          <p:nvPr/>
        </p:nvSpPr>
        <p:spPr>
          <a:xfrm>
            <a:off x="758750" y="2202313"/>
            <a:ext cx="10417249" cy="2209259"/>
          </a:xfrm>
          <a:prstGeom prst="rect">
            <a:avLst/>
          </a:prstGeom>
          <a:noFill/>
          <a:ln>
            <a:solidFill>
              <a:schemeClr val="accent5">
                <a:lumMod val="75000"/>
              </a:schemeClr>
            </a:solidFill>
          </a:ln>
        </p:spPr>
        <p:txBody>
          <a:bodyPr wrap="square">
            <a:spAutoFit/>
          </a:bodyPr>
          <a:lstStyle/>
          <a:p>
            <a:pPr algn="just">
              <a:lnSpc>
                <a:spcPct val="107000"/>
              </a:lnSpc>
              <a:spcAft>
                <a:spcPts val="1067"/>
              </a:spcAft>
              <a:buClr>
                <a:srgbClr val="000000"/>
              </a:buClr>
            </a:pPr>
            <a:r>
              <a:rPr lang="en-US" sz="2400" b="1" kern="0" dirty="0" err="1">
                <a:solidFill>
                  <a:srgbClr val="000000"/>
                </a:solidFill>
                <a:ea typeface="Times New Roman" panose="02020603050405020304" pitchFamily="18" charset="0"/>
                <a:cs typeface="Arial" panose="020B0604020202020204" pitchFamily="34" charset="0"/>
                <a:sym typeface="Arial"/>
              </a:rPr>
              <a:t>Hình</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ảnh</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sử</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dụng</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phép</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ẩn</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b="1" kern="0" dirty="0" err="1">
                <a:solidFill>
                  <a:srgbClr val="000000"/>
                </a:solidFill>
                <a:ea typeface="Times New Roman" panose="02020603050405020304" pitchFamily="18" charset="0"/>
                <a:cs typeface="Arial" panose="020B0604020202020204" pitchFamily="34" charset="0"/>
                <a:sym typeface="Arial"/>
              </a:rPr>
              <a:t>dụ</a:t>
            </a:r>
            <a:r>
              <a:rPr lang="en-US" sz="2400" b="1" kern="0" dirty="0">
                <a:solidFill>
                  <a:srgbClr val="000000"/>
                </a:solidFill>
                <a:ea typeface="Times New Roman" panose="02020603050405020304" pitchFamily="18" charset="0"/>
                <a:cs typeface="Arial" panose="020B0604020202020204" pitchFamily="34" charset="0"/>
                <a:sym typeface="Arial"/>
              </a:rPr>
              <a:t> </a:t>
            </a:r>
            <a:r>
              <a:rPr lang="en-US" sz="2400" kern="0" dirty="0">
                <a:solidFill>
                  <a:srgbClr val="000000"/>
                </a:solidFill>
                <a:ea typeface="Times New Roman" panose="02020603050405020304" pitchFamily="18" charset="0"/>
                <a:cs typeface="Arial" panose="020B0604020202020204" pitchFamily="34" charset="0"/>
                <a:sym typeface="Arial"/>
              </a:rPr>
              <a:t>:“</a:t>
            </a:r>
            <a:r>
              <a:rPr lang="en-US" sz="2400" kern="0" dirty="0" err="1">
                <a:solidFill>
                  <a:srgbClr val="000000"/>
                </a:solidFill>
                <a:ea typeface="Times New Roman" panose="02020603050405020304" pitchFamily="18" charset="0"/>
                <a:cs typeface="Arial" panose="020B0604020202020204" pitchFamily="34" charset="0"/>
                <a:sym typeface="Arial"/>
              </a:rPr>
              <a:t>Lần</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này</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nó</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chửa</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kịp</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ăn</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những</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mũi</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tên</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đen</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mang</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hình</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đuôi</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cá</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từ</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đâu</a:t>
            </a:r>
            <a:r>
              <a:rPr lang="en-US" sz="2400" kern="0" dirty="0">
                <a:solidFill>
                  <a:srgbClr val="000000"/>
                </a:solidFill>
                <a:ea typeface="Times New Roman" panose="02020603050405020304" pitchFamily="18" charset="0"/>
                <a:cs typeface="Arial" panose="020B0604020202020204" pitchFamily="34" charset="0"/>
                <a:sym typeface="Arial"/>
              </a:rPr>
              <a:t> bay </a:t>
            </a:r>
            <a:r>
              <a:rPr lang="en-US" sz="2400" kern="0" dirty="0" err="1">
                <a:solidFill>
                  <a:srgbClr val="000000"/>
                </a:solidFill>
                <a:ea typeface="Times New Roman" panose="02020603050405020304" pitchFamily="18" charset="0"/>
                <a:cs typeface="Arial" panose="020B0604020202020204" pitchFamily="34" charset="0"/>
                <a:sym typeface="Arial"/>
              </a:rPr>
              <a:t>tới</a:t>
            </a:r>
            <a:r>
              <a:rPr lang="en-US" sz="2400" kern="0" dirty="0">
                <a:solidFill>
                  <a:srgbClr val="000000"/>
                </a:solidFill>
                <a:ea typeface="Times New Roman" panose="02020603050405020304" pitchFamily="18" charset="0"/>
                <a:cs typeface="Arial" panose="020B0604020202020204" pitchFamily="34" charset="0"/>
                <a:sym typeface="Arial"/>
              </a:rPr>
              <a:t>.” </a:t>
            </a:r>
            <a:endParaRPr lang="en-US" sz="2400" kern="0" dirty="0">
              <a:solidFill>
                <a:srgbClr val="000000"/>
              </a:solidFill>
              <a:ea typeface="Calibri" panose="020F0502020204030204" pitchFamily="34" charset="0"/>
              <a:cs typeface="Arial" panose="020B0604020202020204" pitchFamily="34" charset="0"/>
              <a:sym typeface="Arial"/>
            </a:endParaRPr>
          </a:p>
          <a:p>
            <a:pPr algn="just">
              <a:lnSpc>
                <a:spcPct val="107000"/>
              </a:lnSpc>
              <a:spcAft>
                <a:spcPts val="1067"/>
              </a:spcAft>
              <a:buClr>
                <a:srgbClr val="000000"/>
              </a:buClr>
            </a:pPr>
            <a:r>
              <a:rPr lang="en-US" sz="2400" kern="0" dirty="0">
                <a:solidFill>
                  <a:srgbClr val="000000"/>
                </a:solidFill>
                <a:ea typeface="Times New Roman" panose="02020603050405020304" pitchFamily="18" charset="0"/>
                <a:cs typeface="Arial" panose="020B0604020202020204" pitchFamily="34" charset="0"/>
                <a:sym typeface="Arial"/>
              </a:rPr>
              <a:t>=&gt; </a:t>
            </a:r>
            <a:r>
              <a:rPr lang="vi-VN" sz="2400" b="1" kern="0" dirty="0">
                <a:solidFill>
                  <a:srgbClr val="000000"/>
                </a:solidFill>
                <a:ea typeface="Times New Roman" panose="02020603050405020304" pitchFamily="18" charset="0"/>
                <a:cs typeface="Arial" panose="020B0604020202020204" pitchFamily="34" charset="0"/>
                <a:sym typeface="Arial"/>
              </a:rPr>
              <a:t>Tác dụng: </a:t>
            </a:r>
            <a:r>
              <a:rPr lang="en-US" sz="2400" kern="0" dirty="0" err="1">
                <a:solidFill>
                  <a:srgbClr val="000000"/>
                </a:solidFill>
                <a:ea typeface="Times New Roman" panose="02020603050405020304" pitchFamily="18" charset="0"/>
                <a:cs typeface="Arial" panose="020B0604020202020204" pitchFamily="34" charset="0"/>
                <a:sym typeface="Arial"/>
              </a:rPr>
              <a:t>Hình</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ảnh</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ẩn</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dụ</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là</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i="1" kern="0" dirty="0" err="1">
                <a:solidFill>
                  <a:srgbClr val="000000"/>
                </a:solidFill>
                <a:ea typeface="Times New Roman" panose="02020603050405020304" pitchFamily="18" charset="0"/>
                <a:cs typeface="Arial" panose="020B0604020202020204" pitchFamily="34" charset="0"/>
                <a:sym typeface="Arial"/>
              </a:rPr>
              <a:t>những</a:t>
            </a:r>
            <a:r>
              <a:rPr lang="en-US" sz="2400" i="1" kern="0" dirty="0">
                <a:solidFill>
                  <a:srgbClr val="000000"/>
                </a:solidFill>
                <a:ea typeface="Times New Roman" panose="02020603050405020304" pitchFamily="18" charset="0"/>
                <a:cs typeface="Arial" panose="020B0604020202020204" pitchFamily="34" charset="0"/>
                <a:sym typeface="Arial"/>
              </a:rPr>
              <a:t> </a:t>
            </a:r>
            <a:r>
              <a:rPr lang="en-US" sz="2400" i="1" kern="0" dirty="0" err="1">
                <a:solidFill>
                  <a:srgbClr val="000000"/>
                </a:solidFill>
                <a:ea typeface="Times New Roman" panose="02020603050405020304" pitchFamily="18" charset="0"/>
                <a:cs typeface="Arial" panose="020B0604020202020204" pitchFamily="34" charset="0"/>
                <a:sym typeface="Arial"/>
              </a:rPr>
              <a:t>mũi</a:t>
            </a:r>
            <a:r>
              <a:rPr lang="en-US" sz="2400" i="1" kern="0" dirty="0">
                <a:solidFill>
                  <a:srgbClr val="000000"/>
                </a:solidFill>
                <a:ea typeface="Times New Roman" panose="02020603050405020304" pitchFamily="18" charset="0"/>
                <a:cs typeface="Arial" panose="020B0604020202020204" pitchFamily="34" charset="0"/>
                <a:sym typeface="Arial"/>
              </a:rPr>
              <a:t> </a:t>
            </a:r>
            <a:r>
              <a:rPr lang="en-US" sz="2400" i="1" kern="0" dirty="0" err="1">
                <a:solidFill>
                  <a:srgbClr val="000000"/>
                </a:solidFill>
                <a:ea typeface="Times New Roman" panose="02020603050405020304" pitchFamily="18" charset="0"/>
                <a:cs typeface="Arial" panose="020B0604020202020204" pitchFamily="34" charset="0"/>
                <a:sym typeface="Arial"/>
              </a:rPr>
              <a:t>tên</a:t>
            </a:r>
            <a:r>
              <a:rPr lang="en-US" sz="2400" i="1" kern="0" dirty="0">
                <a:solidFill>
                  <a:srgbClr val="000000"/>
                </a:solidFill>
                <a:ea typeface="Times New Roman" panose="02020603050405020304" pitchFamily="18" charset="0"/>
                <a:cs typeface="Arial" panose="020B0604020202020204" pitchFamily="34" charset="0"/>
                <a:sym typeface="Arial"/>
              </a:rPr>
              <a:t> </a:t>
            </a:r>
            <a:r>
              <a:rPr lang="en-US" sz="2400" i="1" kern="0" dirty="0" err="1">
                <a:solidFill>
                  <a:srgbClr val="000000"/>
                </a:solidFill>
                <a:ea typeface="Times New Roman" panose="02020603050405020304" pitchFamily="18" charset="0"/>
                <a:cs typeface="Arial" panose="020B0604020202020204" pitchFamily="34" charset="0"/>
                <a:sym typeface="Arial"/>
              </a:rPr>
              <a:t>đen</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nhằm</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nói</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tới</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những</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chú</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chèo</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bẻo</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Hình</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ảnh</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đó</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gợi</a:t>
            </a:r>
            <a:r>
              <a:rPr lang="en-US" sz="2400" kern="0" dirty="0">
                <a:solidFill>
                  <a:srgbClr val="000000"/>
                </a:solidFill>
                <a:ea typeface="Times New Roman" panose="02020603050405020304" pitchFamily="18" charset="0"/>
                <a:cs typeface="Arial" panose="020B0604020202020204" pitchFamily="34" charset="0"/>
                <a:sym typeface="Arial"/>
              </a:rPr>
              <a:t> ra </a:t>
            </a:r>
            <a:r>
              <a:rPr lang="en-US" sz="2400" kern="0" dirty="0" err="1">
                <a:solidFill>
                  <a:srgbClr val="000000"/>
                </a:solidFill>
                <a:ea typeface="Times New Roman" panose="02020603050405020304" pitchFamily="18" charset="0"/>
                <a:cs typeface="Arial" panose="020B0604020202020204" pitchFamily="34" charset="0"/>
                <a:sym typeface="Arial"/>
              </a:rPr>
              <a:t>cho</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người</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đọc</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hình</a:t>
            </a:r>
            <a:r>
              <a:rPr lang="en-US" sz="2400" kern="0" dirty="0">
                <a:solidFill>
                  <a:srgbClr val="000000"/>
                </a:solidFill>
                <a:ea typeface="Times New Roman" panose="02020603050405020304" pitchFamily="18" charset="0"/>
                <a:cs typeface="Arial" panose="020B0604020202020204" pitchFamily="34" charset="0"/>
                <a:sym typeface="Arial"/>
              </a:rPr>
              <a:t> dung </a:t>
            </a:r>
            <a:r>
              <a:rPr lang="en-US" sz="2400" kern="0" dirty="0" err="1">
                <a:solidFill>
                  <a:srgbClr val="000000"/>
                </a:solidFill>
                <a:ea typeface="Times New Roman" panose="02020603050405020304" pitchFamily="18" charset="0"/>
                <a:cs typeface="Arial" panose="020B0604020202020204" pitchFamily="34" charset="0"/>
                <a:sym typeface="Arial"/>
              </a:rPr>
              <a:t>về</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chú</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chim</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chèo</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bẻo</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lao</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nhanh</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xuống</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để</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kịp</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cứu</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gà</a:t>
            </a:r>
            <a:r>
              <a:rPr lang="en-US" sz="2400" kern="0" dirty="0">
                <a:solidFill>
                  <a:srgbClr val="000000"/>
                </a:solidFill>
                <a:ea typeface="Times New Roman" panose="02020603050405020304" pitchFamily="18" charset="0"/>
                <a:cs typeface="Arial" panose="020B0604020202020204" pitchFamily="34" charset="0"/>
                <a:sym typeface="Arial"/>
              </a:rPr>
              <a:t> con </a:t>
            </a:r>
            <a:r>
              <a:rPr lang="en-US" sz="2400" kern="0" dirty="0" err="1">
                <a:solidFill>
                  <a:srgbClr val="000000"/>
                </a:solidFill>
                <a:ea typeface="Times New Roman" panose="02020603050405020304" pitchFamily="18" charset="0"/>
                <a:cs typeface="Arial" panose="020B0604020202020204" pitchFamily="34" charset="0"/>
                <a:sym typeface="Arial"/>
              </a:rPr>
              <a:t>đang</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bị</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diều</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hâu</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tha</a:t>
            </a:r>
            <a:r>
              <a:rPr lang="en-US" sz="2400" kern="0" dirty="0">
                <a:solidFill>
                  <a:srgbClr val="000000"/>
                </a:solidFill>
                <a:ea typeface="Times New Roman" panose="02020603050405020304" pitchFamily="18" charset="0"/>
                <a:cs typeface="Arial" panose="020B0604020202020204" pitchFamily="34" charset="0"/>
                <a:sym typeface="Arial"/>
              </a:rPr>
              <a:t> </a:t>
            </a:r>
            <a:r>
              <a:rPr lang="en-US" sz="2400" kern="0" dirty="0" err="1">
                <a:solidFill>
                  <a:srgbClr val="000000"/>
                </a:solidFill>
                <a:ea typeface="Times New Roman" panose="02020603050405020304" pitchFamily="18" charset="0"/>
                <a:cs typeface="Arial" panose="020B0604020202020204" pitchFamily="34" charset="0"/>
                <a:sym typeface="Arial"/>
              </a:rPr>
              <a:t>đi</a:t>
            </a:r>
            <a:r>
              <a:rPr lang="en-US" sz="2400" kern="0" dirty="0">
                <a:solidFill>
                  <a:srgbClr val="000000"/>
                </a:solidFill>
                <a:ea typeface="Times New Roman" panose="02020603050405020304" pitchFamily="18" charset="0"/>
                <a:cs typeface="Arial" panose="020B0604020202020204" pitchFamily="34" charset="0"/>
                <a:sym typeface="Arial"/>
              </a:rPr>
              <a:t>.</a:t>
            </a:r>
            <a:endParaRPr lang="en-US" sz="2400" kern="0" dirty="0">
              <a:solidFill>
                <a:srgbClr val="000000"/>
              </a:solidFill>
              <a:ea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322088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C725DCDF-458E-4BD5-B854-EBD3C1B5B9FE}"/>
              </a:ext>
            </a:extLst>
          </p:cNvPr>
          <p:cNvSpPr txBox="1"/>
          <p:nvPr/>
        </p:nvSpPr>
        <p:spPr>
          <a:xfrm>
            <a:off x="1079786" y="537628"/>
            <a:ext cx="10417249" cy="502766"/>
          </a:xfrm>
          <a:prstGeom prst="rect">
            <a:avLst/>
          </a:prstGeom>
          <a:noFill/>
        </p:spPr>
        <p:txBody>
          <a:bodyPr wrap="square" rtlCol="0">
            <a:spAutoFit/>
          </a:bodyPr>
          <a:lstStyle/>
          <a:p>
            <a:pPr algn="just">
              <a:buClr>
                <a:srgbClr val="000000"/>
              </a:buClr>
              <a:buFont typeface="Arial"/>
              <a:buNone/>
            </a:pPr>
            <a:r>
              <a:rPr lang="vi-VN" sz="2667" b="1" kern="0" dirty="0">
                <a:solidFill>
                  <a:srgbClr val="FF0000"/>
                </a:solidFill>
                <a:latin typeface="Arial Nova" panose="020B0604020202020204" pitchFamily="34" charset="0"/>
                <a:cs typeface="Pattaya" panose="00000500000000000000" pitchFamily="2" charset="-34"/>
                <a:sym typeface="Arial"/>
              </a:rPr>
              <a:t>Bài 6/ SGK – trang 121:</a:t>
            </a:r>
            <a:endParaRPr lang="vi-VN" sz="2667" b="1" kern="0" dirty="0">
              <a:solidFill>
                <a:srgbClr val="000000"/>
              </a:solidFil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99A39FBC-DA69-4F43-A86C-7AFF90713536}"/>
                  </a:ext>
                </a:extLst>
              </p:cNvPr>
              <p:cNvSpPr txBox="1"/>
              <p:nvPr/>
            </p:nvSpPr>
            <p:spPr>
              <a:xfrm>
                <a:off x="1206499" y="2216146"/>
                <a:ext cx="10121901" cy="2429191"/>
              </a:xfrm>
              <a:prstGeom prst="rect">
                <a:avLst/>
              </a:prstGeom>
              <a:noFill/>
              <a:ln>
                <a:solidFill>
                  <a:schemeClr val="accent5">
                    <a:lumMod val="75000"/>
                  </a:schemeClr>
                </a:solidFill>
              </a:ln>
            </p:spPr>
            <p:txBody>
              <a:bodyPr wrap="square">
                <a:spAutoFit/>
              </a:bodyPr>
              <a:lstStyle/>
              <a:p>
                <a:pPr algn="just">
                  <a:lnSpc>
                    <a:spcPct val="107000"/>
                  </a:lnSpc>
                  <a:spcAft>
                    <a:spcPts val="1067"/>
                  </a:spcAft>
                  <a:buClr>
                    <a:srgbClr val="000000"/>
                  </a:buClr>
                </a:pPr>
                <a:r>
                  <a:rPr lang="en-US" sz="2667" kern="0" dirty="0">
                    <a:solidFill>
                      <a:srgbClr val="002060"/>
                    </a:solidFill>
                    <a:ea typeface="Times New Roman" panose="02020603050405020304" pitchFamily="18" charset="0"/>
                    <a:cs typeface="Arial" panose="020B0604020202020204" pitchFamily="34" charset="0"/>
                    <a:sym typeface="Arial"/>
                  </a:rPr>
                  <a:t>Biện </a:t>
                </a:r>
                <a:r>
                  <a:rPr lang="en-US" sz="2667" kern="0" dirty="0" err="1">
                    <a:solidFill>
                      <a:srgbClr val="002060"/>
                    </a:solidFill>
                    <a:ea typeface="Times New Roman" panose="02020603050405020304" pitchFamily="18" charset="0"/>
                    <a:cs typeface="Arial" panose="020B0604020202020204" pitchFamily="34" charset="0"/>
                    <a:sym typeface="Arial"/>
                  </a:rPr>
                  <a:t>pháp</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tu</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từ</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nhân</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hoá</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được</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gợi</a:t>
                </a:r>
                <a:r>
                  <a:rPr lang="en-US" sz="2667" kern="0" dirty="0">
                    <a:solidFill>
                      <a:srgbClr val="002060"/>
                    </a:solidFill>
                    <a:ea typeface="Times New Roman" panose="02020603050405020304" pitchFamily="18" charset="0"/>
                    <a:cs typeface="Arial" panose="020B0604020202020204" pitchFamily="34" charset="0"/>
                    <a:sym typeface="Arial"/>
                  </a:rPr>
                  <a:t> qua </a:t>
                </a:r>
                <a:r>
                  <a:rPr lang="en-US" sz="2667" kern="0" dirty="0" err="1">
                    <a:solidFill>
                      <a:srgbClr val="002060"/>
                    </a:solidFill>
                    <a:ea typeface="Times New Roman" panose="02020603050405020304" pitchFamily="18" charset="0"/>
                    <a:cs typeface="Arial" panose="020B0604020202020204" pitchFamily="34" charset="0"/>
                    <a:sym typeface="Arial"/>
                  </a:rPr>
                  <a:t>các</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từ</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đã</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ngủ</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rồi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hả</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trầu</a:t>
                </a:r>
                <a:r>
                  <a:rPr lang="en-US" sz="2667" kern="0" dirty="0">
                    <a:solidFill>
                      <a:srgbClr val="002060"/>
                    </a:solidFill>
                    <a:ea typeface="Times New Roman" panose="02020603050405020304" pitchFamily="18" charset="0"/>
                    <a:cs typeface="Arial" panose="020B0604020202020204" pitchFamily="34" charset="0"/>
                    <a:sym typeface="Arial"/>
                  </a:rPr>
                  <a:t>?”. </a:t>
                </a:r>
                <a:endParaRPr lang="en-US" sz="2667" kern="0" dirty="0">
                  <a:solidFill>
                    <a:srgbClr val="002060"/>
                  </a:solidFill>
                  <a:ea typeface="Calibri" panose="020F0502020204030204" pitchFamily="34" charset="0"/>
                  <a:cs typeface="Arial" panose="020B0604020202020204" pitchFamily="34" charset="0"/>
                  <a:sym typeface="Arial"/>
                </a:endParaRPr>
              </a:p>
              <a:p>
                <a:pPr algn="just">
                  <a:lnSpc>
                    <a:spcPct val="107000"/>
                  </a:lnSpc>
                  <a:spcAft>
                    <a:spcPts val="1067"/>
                  </a:spcAft>
                  <a:buClr>
                    <a:srgbClr val="000000"/>
                  </a:buClr>
                </a:pPr>
                <a14:m>
                  <m:oMath xmlns:m="http://schemas.openxmlformats.org/officeDocument/2006/math">
                    <m:r>
                      <a:rPr lang="en-US" sz="2667" i="1" kern="0">
                        <a:solidFill>
                          <a:srgbClr val="00206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oMath>
                </a14:m>
                <a:r>
                  <a:rPr lang="en-US" sz="2667" kern="0" dirty="0" err="1">
                    <a:solidFill>
                      <a:srgbClr val="002060"/>
                    </a:solidFill>
                    <a:ea typeface="Times New Roman" panose="02020603050405020304" pitchFamily="18" charset="0"/>
                    <a:cs typeface="Arial" panose="020B0604020202020204" pitchFamily="34" charset="0"/>
                    <a:sym typeface="Arial"/>
                  </a:rPr>
                  <a:t>Tác</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giả</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đã</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xưng</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hô</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trò</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chuyện</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thân</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mật</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với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sự</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vật</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trầu</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như</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với</a:t>
                </a:r>
                <a:r>
                  <a:rPr lang="en-US" sz="2667" kern="0" dirty="0">
                    <a:solidFill>
                      <a:srgbClr val="002060"/>
                    </a:solidFill>
                    <a:ea typeface="Times New Roman" panose="02020603050405020304" pitchFamily="18" charset="0"/>
                    <a:cs typeface="Arial" panose="020B0604020202020204" pitchFamily="34" charset="0"/>
                    <a:sym typeface="Arial"/>
                  </a:rPr>
                  <a:t> con </a:t>
                </a:r>
                <a:r>
                  <a:rPr lang="en-US" sz="2667" kern="0" dirty="0" err="1">
                    <a:solidFill>
                      <a:srgbClr val="002060"/>
                    </a:solidFill>
                    <a:ea typeface="Times New Roman" panose="02020603050405020304" pitchFamily="18" charset="0"/>
                    <a:cs typeface="Arial" panose="020B0604020202020204" pitchFamily="34" charset="0"/>
                    <a:sym typeface="Arial"/>
                  </a:rPr>
                  <a:t>người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và</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từ</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miêu</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tả</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hành</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động</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cho</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sự</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vật</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giống</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như</a:t>
                </a:r>
                <a:r>
                  <a:rPr lang="en-US" sz="2667" kern="0" dirty="0">
                    <a:solidFill>
                      <a:srgbClr val="002060"/>
                    </a:solidFill>
                    <a:ea typeface="Times New Roman" panose="02020603050405020304" pitchFamily="18" charset="0"/>
                    <a:cs typeface="Arial" panose="020B0604020202020204" pitchFamily="34" charset="0"/>
                    <a:sym typeface="Arial"/>
                  </a:rPr>
                  <a:t> con </a:t>
                </a:r>
                <a:r>
                  <a:rPr lang="en-US" sz="2667" kern="0" dirty="0" err="1">
                    <a:solidFill>
                      <a:srgbClr val="002060"/>
                    </a:solidFill>
                    <a:ea typeface="Times New Roman" panose="02020603050405020304" pitchFamily="18" charset="0"/>
                    <a:cs typeface="Arial" panose="020B0604020202020204" pitchFamily="34" charset="0"/>
                    <a:sym typeface="Arial"/>
                  </a:rPr>
                  <a:t>người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ngủ</a:t>
                </a:r>
                <a:r>
                  <a:rPr lang="en-US" sz="2667" kern="0" dirty="0">
                    <a:solidFill>
                      <a:srgbClr val="002060"/>
                    </a:solidFill>
                    <a:ea typeface="Times New Roman" panose="02020603050405020304" pitchFamily="18" charset="0"/>
                    <a:cs typeface="Arial" panose="020B0604020202020204" pitchFamily="34" charset="0"/>
                    <a:sym typeface="Arial"/>
                  </a:rPr>
                  <a:t>).</a:t>
                </a:r>
                <a:endParaRPr lang="en-US" sz="2667" kern="0" dirty="0">
                  <a:solidFill>
                    <a:srgbClr val="002060"/>
                  </a:solidFill>
                  <a:ea typeface="Calibri" panose="020F0502020204030204" pitchFamily="34" charset="0"/>
                  <a:cs typeface="Arial" panose="020B0604020202020204" pitchFamily="34" charset="0"/>
                  <a:sym typeface="Arial"/>
                </a:endParaRPr>
              </a:p>
            </p:txBody>
          </p:sp>
        </mc:Choice>
        <mc:Fallback xmlns="">
          <p:sp>
            <p:nvSpPr>
              <p:cNvPr id="7" name="TextBox 6">
                <a:extLst>
                  <a:ext uri="{FF2B5EF4-FFF2-40B4-BE49-F238E27FC236}">
                    <a16:creationId xmlns:a16="http://schemas.microsoft.com/office/drawing/2014/main" xmlns:a14="http://schemas.microsoft.com/office/drawing/2010/main" xmlns="" id="{99A39FBC-DA69-4F43-A86C-7AFF90713536}"/>
                  </a:ext>
                </a:extLst>
              </p:cNvPr>
              <p:cNvSpPr txBox="1">
                <a:spLocks noRot="1" noChangeAspect="1" noMove="1" noResize="1" noEditPoints="1" noAdjustHandles="1" noChangeArrowheads="1" noChangeShapeType="1" noTextEdit="1"/>
              </p:cNvSpPr>
              <p:nvPr/>
            </p:nvSpPr>
            <p:spPr>
              <a:xfrm>
                <a:off x="1206499" y="2216146"/>
                <a:ext cx="10121901" cy="2429191"/>
              </a:xfrm>
              <a:prstGeom prst="rect">
                <a:avLst/>
              </a:prstGeom>
              <a:blipFill rotWithShape="0">
                <a:blip r:embed="rId2"/>
                <a:stretch>
                  <a:fillRect l="-1083" t="-2250" r="-1083" b="-4250"/>
                </a:stretch>
              </a:blipFill>
              <a:ln>
                <a:solidFill>
                  <a:schemeClr val="accent5">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423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BB6298-5959-4AFD-AFB8-7C6FC4CAFDF9}"/>
              </a:ext>
            </a:extLst>
          </p:cNvPr>
          <p:cNvSpPr txBox="1"/>
          <p:nvPr/>
        </p:nvSpPr>
        <p:spPr>
          <a:xfrm>
            <a:off x="216186" y="266695"/>
            <a:ext cx="10417249" cy="502766"/>
          </a:xfrm>
          <a:prstGeom prst="rect">
            <a:avLst/>
          </a:prstGeom>
          <a:noFill/>
        </p:spPr>
        <p:txBody>
          <a:bodyPr wrap="square" rtlCol="0">
            <a:spAutoFit/>
          </a:bodyPr>
          <a:lstStyle/>
          <a:p>
            <a:pPr algn="just">
              <a:buClr>
                <a:srgbClr val="000000"/>
              </a:buClr>
              <a:buFont typeface="Arial"/>
              <a:buNone/>
            </a:pPr>
            <a:r>
              <a:rPr lang="vi-VN" sz="2667" b="1" kern="0" dirty="0">
                <a:solidFill>
                  <a:srgbClr val="000000"/>
                </a:solidFill>
                <a:latin typeface="Arial Nova" panose="020B0604020202020204" pitchFamily="34" charset="0"/>
                <a:cs typeface="Pattaya" panose="00000500000000000000" pitchFamily="2" charset="-34"/>
                <a:sym typeface="Arial"/>
              </a:rPr>
              <a:t>Bài 7/ SGK – trang 121:</a:t>
            </a:r>
            <a:endParaRPr lang="vi-VN" sz="2667" b="1" kern="0" dirty="0">
              <a:solidFill>
                <a:srgbClr val="000000"/>
              </a:solidFil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BF1331E8-0378-45CE-8015-049F99525D49}"/>
                  </a:ext>
                </a:extLst>
              </p:cNvPr>
              <p:cNvSpPr txBox="1"/>
              <p:nvPr/>
            </p:nvSpPr>
            <p:spPr>
              <a:xfrm>
                <a:off x="765535" y="1932396"/>
                <a:ext cx="9867900" cy="2371740"/>
              </a:xfrm>
              <a:prstGeom prst="rect">
                <a:avLst/>
              </a:prstGeom>
              <a:noFill/>
              <a:ln>
                <a:solidFill>
                  <a:schemeClr val="accent5">
                    <a:lumMod val="75000"/>
                  </a:schemeClr>
                </a:solidFill>
              </a:ln>
            </p:spPr>
            <p:txBody>
              <a:bodyPr wrap="square">
                <a:spAutoFit/>
              </a:bodyPr>
              <a:lstStyle/>
              <a:p>
                <a:pPr algn="just">
                  <a:lnSpc>
                    <a:spcPct val="107000"/>
                  </a:lnSpc>
                  <a:spcAft>
                    <a:spcPts val="1067"/>
                  </a:spcAft>
                  <a:buClr>
                    <a:srgbClr val="000000"/>
                  </a:buClr>
                </a:pPr>
                <a:r>
                  <a:rPr lang="en-US" sz="2667" kern="0" dirty="0">
                    <a:solidFill>
                      <a:srgbClr val="002060"/>
                    </a:solidFill>
                    <a:ea typeface="Times New Roman" panose="02020603050405020304" pitchFamily="18" charset="0"/>
                    <a:cs typeface="Arial" panose="020B0604020202020204" pitchFamily="34" charset="0"/>
                    <a:sym typeface="Arial"/>
                  </a:rPr>
                  <a:t>Cả </a:t>
                </a:r>
                <a:r>
                  <a:rPr lang="en-US" sz="2667" kern="0" dirty="0" err="1">
                    <a:solidFill>
                      <a:srgbClr val="002060"/>
                    </a:solidFill>
                    <a:ea typeface="Times New Roman" panose="02020603050405020304" pitchFamily="18" charset="0"/>
                    <a:cs typeface="Arial" panose="020B0604020202020204" pitchFamily="34" charset="0"/>
                    <a:sym typeface="Arial"/>
                  </a:rPr>
                  <a:t>ba</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văn</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bản</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đều</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sử</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dụng</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biện</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pháp</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nhân</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hoá</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vì</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các</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tác</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giả</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đã</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gọi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tả</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các</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loài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vật</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cây</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cối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bằng</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những</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từ</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gọi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tên</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tả</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người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với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những</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suy</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nghĩ</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như</a:t>
                </a:r>
                <a:r>
                  <a:rPr lang="en-US" sz="2667" kern="0" dirty="0">
                    <a:solidFill>
                      <a:srgbClr val="002060"/>
                    </a:solidFill>
                    <a:ea typeface="Times New Roman" panose="02020603050405020304" pitchFamily="18" charset="0"/>
                    <a:cs typeface="Arial" panose="020B0604020202020204" pitchFamily="34" charset="0"/>
                    <a:sym typeface="Arial"/>
                  </a:rPr>
                  <a:t> con </a:t>
                </a:r>
                <a:r>
                  <a:rPr lang="en-US" sz="2667" kern="0" dirty="0" err="1">
                    <a:solidFill>
                      <a:srgbClr val="002060"/>
                    </a:solidFill>
                    <a:ea typeface="Times New Roman" panose="02020603050405020304" pitchFamily="18" charset="0"/>
                    <a:cs typeface="Arial" panose="020B0604020202020204" pitchFamily="34" charset="0"/>
                    <a:sym typeface="Arial"/>
                  </a:rPr>
                  <a:t>người</a:t>
                </a:r>
                <a:r>
                  <a:rPr lang="en-US" sz="2667" kern="0" dirty="0">
                    <a:solidFill>
                      <a:srgbClr val="002060"/>
                    </a:solidFill>
                    <a:ea typeface="Times New Roman" panose="02020603050405020304" pitchFamily="18" charset="0"/>
                    <a:cs typeface="Arial" panose="020B0604020202020204" pitchFamily="34" charset="0"/>
                    <a:sym typeface="Arial"/>
                  </a:rPr>
                  <a:t>.</a:t>
                </a:r>
                <a:endParaRPr lang="en-US" sz="2667" kern="0" dirty="0">
                  <a:solidFill>
                    <a:srgbClr val="002060"/>
                  </a:solidFill>
                  <a:ea typeface="Calibri" panose="020F0502020204030204" pitchFamily="34" charset="0"/>
                  <a:cs typeface="Arial" panose="020B0604020202020204" pitchFamily="34" charset="0"/>
                  <a:sym typeface="Arial"/>
                </a:endParaRPr>
              </a:p>
              <a:p>
                <a:pPr>
                  <a:buClr>
                    <a:srgbClr val="000000"/>
                  </a:buClr>
                  <a:buFont typeface="Arial"/>
                  <a:buNone/>
                </a:pPr>
                <a14:m>
                  <m:oMath xmlns:m="http://schemas.openxmlformats.org/officeDocument/2006/math">
                    <m:r>
                      <a:rPr lang="en-US" sz="2667" i="1" kern="0">
                        <a:solidFill>
                          <a:srgbClr val="00206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oMath>
                </a14:m>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Biện</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pháp</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tu</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từ</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làm</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cho</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loài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vật</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cây</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cối</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trở</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nên</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sinh</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động</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hấp</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dẫn</a:t>
                </a:r>
                <a:r>
                  <a:rPr lang="en-US" sz="2667" kern="0" dirty="0">
                    <a:solidFill>
                      <a:srgbClr val="002060"/>
                    </a:solidFill>
                    <a:ea typeface="Times New Roman" panose="02020603050405020304" pitchFamily="18" charset="0"/>
                    <a:cs typeface="Arial" panose="020B0604020202020204" pitchFamily="34" charset="0"/>
                    <a:sym typeface="Arial"/>
                  </a:rPr>
                  <a:t> </a:t>
                </a:r>
                <a:r>
                  <a:rPr lang="en-US" sz="2667" kern="0" dirty="0" err="1">
                    <a:solidFill>
                      <a:srgbClr val="002060"/>
                    </a:solidFill>
                    <a:ea typeface="Times New Roman" panose="02020603050405020304" pitchFamily="18" charset="0"/>
                    <a:cs typeface="Arial" panose="020B0604020202020204" pitchFamily="34" charset="0"/>
                    <a:sym typeface="Arial"/>
                  </a:rPr>
                  <a:t>hơn</a:t>
                </a:r>
                <a:r>
                  <a:rPr lang="en-US" sz="2667" kern="0" dirty="0">
                    <a:solidFill>
                      <a:srgbClr val="002060"/>
                    </a:solidFill>
                    <a:ea typeface="Times New Roman" panose="02020603050405020304" pitchFamily="18" charset="0"/>
                    <a:cs typeface="Arial" panose="020B0604020202020204" pitchFamily="34" charset="0"/>
                    <a:sym typeface="Arial"/>
                  </a:rPr>
                  <a:t>.</a:t>
                </a:r>
                <a:endParaRPr lang="en-US" sz="2667" kern="0" dirty="0">
                  <a:solidFill>
                    <a:srgbClr val="002060"/>
                  </a:solidFill>
                  <a:cs typeface="Arial" panose="020B0604020202020204" pitchFamily="34" charset="0"/>
                  <a:sym typeface="Arial"/>
                </a:endParaRPr>
              </a:p>
            </p:txBody>
          </p:sp>
        </mc:Choice>
        <mc:Fallback xmlns="">
          <p:sp>
            <p:nvSpPr>
              <p:cNvPr id="6" name="TextBox 5">
                <a:extLst>
                  <a:ext uri="{FF2B5EF4-FFF2-40B4-BE49-F238E27FC236}">
                    <a16:creationId xmlns:a16="http://schemas.microsoft.com/office/drawing/2014/main" xmlns:a14="http://schemas.microsoft.com/office/drawing/2010/main" xmlns="" id="{BF1331E8-0378-45CE-8015-049F99525D49}"/>
                  </a:ext>
                </a:extLst>
              </p:cNvPr>
              <p:cNvSpPr txBox="1">
                <a:spLocks noRot="1" noChangeAspect="1" noMove="1" noResize="1" noEditPoints="1" noAdjustHandles="1" noChangeArrowheads="1" noChangeShapeType="1" noTextEdit="1"/>
              </p:cNvSpPr>
              <p:nvPr/>
            </p:nvSpPr>
            <p:spPr>
              <a:xfrm>
                <a:off x="765535" y="1932396"/>
                <a:ext cx="9867900" cy="2371740"/>
              </a:xfrm>
              <a:prstGeom prst="rect">
                <a:avLst/>
              </a:prstGeom>
              <a:blipFill rotWithShape="0">
                <a:blip r:embed="rId2"/>
                <a:stretch>
                  <a:fillRect l="-1111" t="-2302" r="-1173" b="-5627"/>
                </a:stretch>
              </a:blipFill>
              <a:ln>
                <a:solidFill>
                  <a:schemeClr val="accent5">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8842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4" name="Google Shape;254;p31"/>
          <p:cNvPicPr preferRelativeResize="0"/>
          <p:nvPr/>
        </p:nvPicPr>
        <p:blipFill>
          <a:blip r:embed="rId3">
            <a:alphaModFix/>
          </a:blip>
          <a:stretch>
            <a:fillRect/>
          </a:stretch>
        </p:blipFill>
        <p:spPr>
          <a:xfrm rot="-6530643">
            <a:off x="9059888" y="-50635"/>
            <a:ext cx="4532149" cy="3042133"/>
          </a:xfrm>
          <a:prstGeom prst="rect">
            <a:avLst/>
          </a:prstGeom>
          <a:noFill/>
          <a:ln>
            <a:noFill/>
          </a:ln>
        </p:spPr>
      </p:pic>
      <p:sp>
        <p:nvSpPr>
          <p:cNvPr id="255" name="Google Shape;255;p31"/>
          <p:cNvSpPr/>
          <p:nvPr/>
        </p:nvSpPr>
        <p:spPr>
          <a:xfrm rot="10800000">
            <a:off x="10582087" y="-776968"/>
            <a:ext cx="2417864" cy="44947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pic>
        <p:nvPicPr>
          <p:cNvPr id="256" name="Google Shape;256;p31"/>
          <p:cNvPicPr preferRelativeResize="0"/>
          <p:nvPr/>
        </p:nvPicPr>
        <p:blipFill>
          <a:blip r:embed="rId3">
            <a:alphaModFix/>
          </a:blip>
          <a:stretch>
            <a:fillRect/>
          </a:stretch>
        </p:blipFill>
        <p:spPr>
          <a:xfrm rot="4511827">
            <a:off x="-1900195" y="4094258"/>
            <a:ext cx="5091596" cy="3417655"/>
          </a:xfrm>
          <a:prstGeom prst="rect">
            <a:avLst/>
          </a:prstGeom>
          <a:noFill/>
          <a:ln>
            <a:noFill/>
          </a:ln>
        </p:spPr>
      </p:pic>
      <p:sp>
        <p:nvSpPr>
          <p:cNvPr id="257" name="Google Shape;257;p31"/>
          <p:cNvSpPr/>
          <p:nvPr/>
        </p:nvSpPr>
        <p:spPr>
          <a:xfrm>
            <a:off x="-693006" y="3429000"/>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9" name="TextBox 8">
            <a:extLst>
              <a:ext uri="{FF2B5EF4-FFF2-40B4-BE49-F238E27FC236}">
                <a16:creationId xmlns:a16="http://schemas.microsoft.com/office/drawing/2014/main" xmlns="" id="{BB51BA62-F1B0-4804-A9E5-4BECD204CDFF}"/>
              </a:ext>
            </a:extLst>
          </p:cNvPr>
          <p:cNvSpPr txBox="1"/>
          <p:nvPr/>
        </p:nvSpPr>
        <p:spPr>
          <a:xfrm>
            <a:off x="3379329" y="2813447"/>
            <a:ext cx="4605100" cy="1077218"/>
          </a:xfrm>
          <a:prstGeom prst="rect">
            <a:avLst/>
          </a:prstGeom>
          <a:noFill/>
        </p:spPr>
        <p:txBody>
          <a:bodyPr wrap="square" rtlCol="0">
            <a:spAutoFit/>
          </a:bodyPr>
          <a:lstStyle/>
          <a:p>
            <a:pPr algn="ctr">
              <a:buClr>
                <a:srgbClr val="000000"/>
              </a:buClr>
              <a:buFont typeface="Arial"/>
              <a:buNone/>
            </a:pPr>
            <a:r>
              <a:rPr lang="vi-VN" sz="6400" b="1" kern="0" dirty="0">
                <a:solidFill>
                  <a:srgbClr val="000000"/>
                </a:solidFill>
                <a:latin typeface="Arial Nova" panose="020B0604020202020204" pitchFamily="34" charset="0"/>
                <a:cs typeface="Pattaya" panose="00000500000000000000" pitchFamily="2" charset="-34"/>
                <a:sym typeface="Arial"/>
              </a:rPr>
              <a:t>VẬN DỤNG</a:t>
            </a:r>
          </a:p>
        </p:txBody>
      </p:sp>
    </p:spTree>
    <p:extLst>
      <p:ext uri="{BB962C8B-B14F-4D97-AF65-F5344CB8AC3E}">
        <p14:creationId xmlns:p14="http://schemas.microsoft.com/office/powerpoint/2010/main" val="244732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xmlns="" id="{6BFC6785-A4D4-4A8F-BD0A-8C3D9056BD7B}"/>
              </a:ext>
            </a:extLst>
          </p:cNvPr>
          <p:cNvSpPr/>
          <p:nvPr/>
        </p:nvSpPr>
        <p:spPr>
          <a:xfrm>
            <a:off x="446375" y="355600"/>
            <a:ext cx="10488893" cy="1556993"/>
          </a:xfrm>
          <a:prstGeom prst="doubleWave">
            <a:avLst>
              <a:gd name="adj1" fmla="val 6250"/>
              <a:gd name="adj2" fmla="val -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buFont typeface="Arial"/>
              <a:buNone/>
            </a:pPr>
            <a:r>
              <a:rPr lang="en-US" sz="2400" kern="0" dirty="0" err="1">
                <a:solidFill>
                  <a:srgbClr val="002060"/>
                </a:solidFill>
                <a:cs typeface="Arial" panose="020B0604020202020204" pitchFamily="34" charset="0"/>
                <a:sym typeface="Arial"/>
              </a:rPr>
              <a:t>Viết</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đoạn</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văn</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khoảng</a:t>
            </a:r>
            <a:r>
              <a:rPr lang="en-US" sz="2400" kern="0" dirty="0">
                <a:solidFill>
                  <a:srgbClr val="002060"/>
                </a:solidFill>
                <a:cs typeface="Arial" panose="020B0604020202020204" pitchFamily="34" charset="0"/>
                <a:sym typeface="Arial"/>
              </a:rPr>
              <a:t> 150 </a:t>
            </a:r>
            <a:r>
              <a:rPr lang="en-US" sz="2400" kern="0" dirty="0" err="1">
                <a:solidFill>
                  <a:srgbClr val="002060"/>
                </a:solidFill>
                <a:cs typeface="Arial" panose="020B0604020202020204" pitchFamily="34" charset="0"/>
                <a:sym typeface="Arial"/>
              </a:rPr>
              <a:t>đến</a:t>
            </a:r>
            <a:r>
              <a:rPr lang="en-US" sz="2400" kern="0" dirty="0">
                <a:solidFill>
                  <a:srgbClr val="002060"/>
                </a:solidFill>
                <a:cs typeface="Arial" panose="020B0604020202020204" pitchFamily="34" charset="0"/>
                <a:sym typeface="Arial"/>
              </a:rPr>
              <a:t> 200 </a:t>
            </a:r>
            <a:r>
              <a:rPr lang="en-US" sz="2400" kern="0" dirty="0" err="1">
                <a:solidFill>
                  <a:srgbClr val="002060"/>
                </a:solidFill>
                <a:cs typeface="Arial" panose="020B0604020202020204" pitchFamily="34" charset="0"/>
                <a:sym typeface="Arial"/>
              </a:rPr>
              <a:t>chữ</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nói</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về</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đặc</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điểm</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riêng</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của</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một</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loài</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cây</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hoa</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một</a:t>
            </a:r>
            <a:r>
              <a:rPr lang="en-US" sz="2400" kern="0" dirty="0">
                <a:solidFill>
                  <a:srgbClr val="002060"/>
                </a:solidFill>
                <a:cs typeface="Arial" panose="020B0604020202020204" pitchFamily="34" charset="0"/>
                <a:sym typeface="Arial"/>
              </a:rPr>
              <a:t> con </a:t>
            </a:r>
            <a:r>
              <a:rPr lang="en-US" sz="2400" kern="0" dirty="0" err="1">
                <a:solidFill>
                  <a:srgbClr val="002060"/>
                </a:solidFill>
                <a:cs typeface="Arial" panose="020B0604020202020204" pitchFamily="34" charset="0"/>
                <a:sym typeface="Arial"/>
              </a:rPr>
              <a:t>vật</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mà</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em</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yêu</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thích</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Trong</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đoạn</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văn</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đó</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có</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sử</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dụng</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ít</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nhất</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một</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trong</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số</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các</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biện</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pháp</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ẩn</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dụ</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nhân</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hóa</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hoán</a:t>
            </a:r>
            <a:r>
              <a:rPr lang="en-US" sz="2400" kern="0" dirty="0">
                <a:solidFill>
                  <a:srgbClr val="002060"/>
                </a:solidFill>
                <a:cs typeface="Arial" panose="020B0604020202020204" pitchFamily="34" charset="0"/>
                <a:sym typeface="Arial"/>
              </a:rPr>
              <a:t> </a:t>
            </a:r>
            <a:r>
              <a:rPr lang="en-US" sz="2400" kern="0" dirty="0" err="1">
                <a:solidFill>
                  <a:srgbClr val="002060"/>
                </a:solidFill>
                <a:cs typeface="Arial" panose="020B0604020202020204" pitchFamily="34" charset="0"/>
                <a:sym typeface="Arial"/>
              </a:rPr>
              <a:t>dụ</a:t>
            </a:r>
            <a:r>
              <a:rPr lang="en-US" sz="2400" kern="0" dirty="0">
                <a:solidFill>
                  <a:srgbClr val="002060"/>
                </a:solidFill>
                <a:cs typeface="Arial" panose="020B0604020202020204" pitchFamily="34" charset="0"/>
                <a:sym typeface="Arial"/>
              </a:rPr>
              <a:t>.</a:t>
            </a:r>
            <a:endParaRPr lang="en-US" sz="4267" kern="0" dirty="0">
              <a:solidFill>
                <a:srgbClr val="002060"/>
              </a:solidFill>
              <a:cs typeface="Arial" panose="020B0604020202020204" pitchFamily="34" charset="0"/>
              <a:sym typeface="Arial"/>
            </a:endParaRPr>
          </a:p>
        </p:txBody>
      </p:sp>
      <p:sp>
        <p:nvSpPr>
          <p:cNvPr id="4" name="TextBox 3">
            <a:extLst>
              <a:ext uri="{FF2B5EF4-FFF2-40B4-BE49-F238E27FC236}">
                <a16:creationId xmlns:a16="http://schemas.microsoft.com/office/drawing/2014/main" xmlns="" id="{21CC3A1F-7F2F-4BD1-80BB-49B939F85E14}"/>
              </a:ext>
            </a:extLst>
          </p:cNvPr>
          <p:cNvSpPr txBox="1"/>
          <p:nvPr/>
        </p:nvSpPr>
        <p:spPr>
          <a:xfrm>
            <a:off x="1371601" y="2240631"/>
            <a:ext cx="10176932" cy="4523739"/>
          </a:xfrm>
          <a:prstGeom prst="rect">
            <a:avLst/>
          </a:prstGeom>
          <a:noFill/>
          <a:ln>
            <a:solidFill>
              <a:schemeClr val="accent5">
                <a:lumMod val="75000"/>
              </a:schemeClr>
            </a:solidFill>
          </a:ln>
        </p:spPr>
        <p:txBody>
          <a:bodyPr wrap="square">
            <a:spAutoFit/>
          </a:bodyPr>
          <a:lstStyle/>
          <a:p>
            <a:pPr algn="just">
              <a:lnSpc>
                <a:spcPct val="150000"/>
              </a:lnSpc>
              <a:buClr>
                <a:srgbClr val="000000"/>
              </a:buClr>
              <a:buFont typeface="Arial"/>
              <a:buNone/>
            </a:pPr>
            <a:r>
              <a:rPr lang="vi-VN" sz="2133" b="1" kern="0" dirty="0">
                <a:solidFill>
                  <a:srgbClr val="000000"/>
                </a:solidFill>
                <a:ea typeface="Times New Roman" panose="02020603050405020304" pitchFamily="18" charset="0"/>
                <a:cs typeface="Arial" panose="020B0604020202020204" pitchFamily="34" charset="0"/>
                <a:sym typeface="Arial"/>
              </a:rPr>
              <a:t>Yêu cầu cần đạt:</a:t>
            </a:r>
          </a:p>
          <a:p>
            <a:pPr marL="380990" indent="-380990" algn="just">
              <a:lnSpc>
                <a:spcPct val="150000"/>
              </a:lnSpc>
              <a:buClr>
                <a:srgbClr val="000000"/>
              </a:buClr>
              <a:buFont typeface="Arial" panose="020B0604020202020204" pitchFamily="34" charset="0"/>
              <a:buChar char="•"/>
            </a:pPr>
            <a:r>
              <a:rPr lang="vi-VN" sz="2133" kern="0" dirty="0">
                <a:solidFill>
                  <a:srgbClr val="000000"/>
                </a:solidFill>
                <a:ea typeface="Times New Roman" panose="02020603050405020304" pitchFamily="18" charset="0"/>
                <a:cs typeface="Arial" panose="020B0604020202020204" pitchFamily="34" charset="0"/>
                <a:sym typeface="Arial"/>
              </a:rPr>
              <a:t> Đọc đề bài, gạch chân từ ngữ quan trọng để xác định yêu cầu của đề. Với bài tập này, có cả yêu cầu về đề tài (viết về cái gì?) và yêu cầu về hình thức, diễn đạt (sử dụng ít nhất một trong số các biện pháp tu từ: ẩn dụ, nhân hóa, hoán dụ)</a:t>
            </a:r>
            <a:endParaRPr lang="en-US" sz="1867" kern="0" dirty="0">
              <a:solidFill>
                <a:srgbClr val="000000"/>
              </a:solidFill>
              <a:ea typeface="Times New Roman" panose="02020603050405020304" pitchFamily="18" charset="0"/>
              <a:cs typeface="Arial" panose="020B0604020202020204" pitchFamily="34" charset="0"/>
              <a:sym typeface="Arial"/>
            </a:endParaRPr>
          </a:p>
          <a:p>
            <a:pPr marL="380990" indent="-380990" algn="just">
              <a:lnSpc>
                <a:spcPct val="150000"/>
              </a:lnSpc>
              <a:buClr>
                <a:srgbClr val="000000"/>
              </a:buClr>
              <a:buFont typeface="Arial" panose="020B0604020202020204" pitchFamily="34" charset="0"/>
              <a:buChar char="•"/>
            </a:pPr>
            <a:r>
              <a:rPr lang="vi-VN" sz="2133" kern="0" dirty="0">
                <a:solidFill>
                  <a:srgbClr val="000000"/>
                </a:solidFill>
                <a:ea typeface="Times New Roman" panose="02020603050405020304" pitchFamily="18" charset="0"/>
                <a:cs typeface="Arial" panose="020B0604020202020204" pitchFamily="34" charset="0"/>
                <a:sym typeface="Arial"/>
              </a:rPr>
              <a:t> Lựa chọn đề tài cho đoạn văn ngắn của bản thân: (viết về cây hoa thì là hoa gì?, viết về con vật thì là con vật nào?); lựa chọn nhanh biện pháp tu từ cần sử dụng (nhân hoá/ẩn dụ/hoán dụ?).</a:t>
            </a:r>
            <a:endParaRPr lang="en-US" sz="1867" kern="0" dirty="0">
              <a:solidFill>
                <a:srgbClr val="000000"/>
              </a:solidFill>
              <a:ea typeface="Times New Roman" panose="02020603050405020304" pitchFamily="18" charset="0"/>
              <a:cs typeface="Arial" panose="020B0604020202020204" pitchFamily="34" charset="0"/>
              <a:sym typeface="Arial"/>
            </a:endParaRPr>
          </a:p>
          <a:p>
            <a:pPr marL="380990" indent="-380990" algn="just">
              <a:lnSpc>
                <a:spcPct val="150000"/>
              </a:lnSpc>
              <a:buClr>
                <a:srgbClr val="000000"/>
              </a:buClr>
              <a:buFont typeface="Arial" panose="020B0604020202020204" pitchFamily="34" charset="0"/>
              <a:buChar char="•"/>
            </a:pPr>
            <a:r>
              <a:rPr lang="vi-VN" sz="2133" kern="0" dirty="0">
                <a:solidFill>
                  <a:srgbClr val="000000"/>
                </a:solidFill>
                <a:ea typeface="Times New Roman" panose="02020603050405020304" pitchFamily="18" charset="0"/>
                <a:cs typeface="Arial" panose="020B0604020202020204" pitchFamily="34" charset="0"/>
                <a:sym typeface="Arial"/>
              </a:rPr>
              <a:t> Viết bản thảo đoạn văn đồng thời đọc lại và chỉnh sửa nhanh.</a:t>
            </a:r>
            <a:endParaRPr lang="en-US" sz="1867" kern="0" dirty="0">
              <a:solidFill>
                <a:srgbClr val="000000"/>
              </a:solidFill>
              <a:ea typeface="Times New Roman" panose="02020603050405020304" pitchFamily="18" charset="0"/>
              <a:cs typeface="Arial" panose="020B0604020202020204" pitchFamily="34" charset="0"/>
              <a:sym typeface="Arial"/>
            </a:endParaRPr>
          </a:p>
        </p:txBody>
      </p:sp>
    </p:spTree>
    <p:extLst>
      <p:ext uri="{BB962C8B-B14F-4D97-AF65-F5344CB8AC3E}">
        <p14:creationId xmlns:p14="http://schemas.microsoft.com/office/powerpoint/2010/main" val="201994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62;p32">
            <a:extLst>
              <a:ext uri="{FF2B5EF4-FFF2-40B4-BE49-F238E27FC236}">
                <a16:creationId xmlns:a16="http://schemas.microsoft.com/office/drawing/2014/main" xmlns="" id="{321C6E90-D79E-44AD-857E-7FC035CF8060}"/>
              </a:ext>
            </a:extLst>
          </p:cNvPr>
          <p:cNvPicPr preferRelativeResize="0"/>
          <p:nvPr/>
        </p:nvPicPr>
        <p:blipFill>
          <a:blip r:embed="rId3">
            <a:alphaModFix/>
          </a:blip>
          <a:stretch>
            <a:fillRect/>
          </a:stretch>
        </p:blipFill>
        <p:spPr>
          <a:xfrm>
            <a:off x="289991" y="328278"/>
            <a:ext cx="8887876" cy="1229588"/>
          </a:xfrm>
          <a:prstGeom prst="rect">
            <a:avLst/>
          </a:prstGeom>
          <a:noFill/>
          <a:ln>
            <a:noFill/>
          </a:ln>
        </p:spPr>
      </p:pic>
      <p:sp>
        <p:nvSpPr>
          <p:cNvPr id="2" name="Google Shape;286;p33">
            <a:extLst>
              <a:ext uri="{FF2B5EF4-FFF2-40B4-BE49-F238E27FC236}">
                <a16:creationId xmlns:a16="http://schemas.microsoft.com/office/drawing/2014/main" xmlns="" id="{000891D5-C661-4541-8717-1D38912BB08E}"/>
              </a:ext>
            </a:extLst>
          </p:cNvPr>
          <p:cNvSpPr/>
          <p:nvPr/>
        </p:nvSpPr>
        <p:spPr>
          <a:xfrm>
            <a:off x="-126462" y="4773351"/>
            <a:ext cx="1101003" cy="1676987"/>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dirty="0">
              <a:solidFill>
                <a:srgbClr val="000000"/>
              </a:solidFill>
              <a:latin typeface="Arial Nova" panose="020B0604020202020204" pitchFamily="34" charset="0"/>
              <a:cs typeface="Arial"/>
              <a:sym typeface="Arial"/>
            </a:endParaRPr>
          </a:p>
        </p:txBody>
      </p:sp>
      <p:sp>
        <p:nvSpPr>
          <p:cNvPr id="11" name="Rectangle 10"/>
          <p:cNvSpPr/>
          <p:nvPr/>
        </p:nvSpPr>
        <p:spPr>
          <a:xfrm>
            <a:off x="424041" y="466456"/>
            <a:ext cx="4857364" cy="748988"/>
          </a:xfrm>
          <a:prstGeom prst="rect">
            <a:avLst/>
          </a:prstGeom>
        </p:spPr>
        <p:txBody>
          <a:bodyPr wrap="square">
            <a:spAutoFit/>
          </a:bodyPr>
          <a:lstStyle/>
          <a:p>
            <a:pPr algn="ctr">
              <a:buClr>
                <a:srgbClr val="000000"/>
              </a:buClr>
              <a:buFont typeface="Arial"/>
              <a:buNone/>
              <a:defRPr/>
            </a:pPr>
            <a:r>
              <a:rPr lang="vi-VN" sz="4267" b="1" kern="0" dirty="0">
                <a:solidFill>
                  <a:srgbClr val="000000"/>
                </a:solidFill>
                <a:cs typeface="Arial"/>
                <a:sym typeface="Arial"/>
              </a:rPr>
              <a:t>KHỞI ĐỘNG</a:t>
            </a:r>
            <a:endParaRPr lang="en-US" sz="4267" b="1" kern="0" dirty="0">
              <a:solidFill>
                <a:srgbClr val="000000"/>
              </a:solidFill>
              <a:cs typeface="Arial"/>
              <a:sym typeface="Arial"/>
            </a:endParaRPr>
          </a:p>
        </p:txBody>
      </p:sp>
      <p:sp>
        <p:nvSpPr>
          <p:cNvPr id="12" name="TextBox 11">
            <a:extLst>
              <a:ext uri="{FF2B5EF4-FFF2-40B4-BE49-F238E27FC236}">
                <a16:creationId xmlns:a16="http://schemas.microsoft.com/office/drawing/2014/main" xmlns="" id="{94CBB729-42EC-4DF8-BBDF-263EE0EFA898}"/>
              </a:ext>
            </a:extLst>
          </p:cNvPr>
          <p:cNvSpPr txBox="1"/>
          <p:nvPr/>
        </p:nvSpPr>
        <p:spPr>
          <a:xfrm>
            <a:off x="3257139" y="4503849"/>
            <a:ext cx="7072195" cy="1077218"/>
          </a:xfrm>
          <a:prstGeom prst="rect">
            <a:avLst/>
          </a:prstGeom>
          <a:solidFill>
            <a:schemeClr val="accent2"/>
          </a:solidFill>
        </p:spPr>
        <p:txBody>
          <a:bodyPr wrap="square">
            <a:spAutoFit/>
          </a:bodyPr>
          <a:lstStyle/>
          <a:p>
            <a:pPr algn="ctr">
              <a:buClr>
                <a:srgbClr val="000000"/>
              </a:buClr>
              <a:buFont typeface="Arial"/>
              <a:buNone/>
            </a:pPr>
            <a:r>
              <a:rPr lang="en-US" sz="3200" kern="0" dirty="0">
                <a:solidFill>
                  <a:srgbClr val="000000"/>
                </a:solidFill>
                <a:cs typeface="Arial"/>
                <a:sym typeface="Arial"/>
              </a:rPr>
              <a:t>"</a:t>
            </a:r>
            <a:r>
              <a:rPr lang="en-US" sz="3200" kern="0" dirty="0" err="1">
                <a:solidFill>
                  <a:srgbClr val="000000"/>
                </a:solidFill>
                <a:cs typeface="Arial"/>
                <a:sym typeface="Arial"/>
              </a:rPr>
              <a:t>Mặt</a:t>
            </a:r>
            <a:r>
              <a:rPr lang="vi-VN" sz="3200" kern="0" dirty="0">
                <a:solidFill>
                  <a:srgbClr val="000000"/>
                </a:solidFill>
                <a:cs typeface="Arial"/>
                <a:sym typeface="Arial"/>
              </a:rPr>
              <a:t> trời của bắp thì nằm trên đồi</a:t>
            </a:r>
            <a:endParaRPr lang="en-US" sz="3200" kern="0" dirty="0">
              <a:solidFill>
                <a:srgbClr val="000000"/>
              </a:solidFill>
              <a:cs typeface="Arial"/>
              <a:sym typeface="Arial"/>
            </a:endParaRPr>
          </a:p>
          <a:p>
            <a:pPr algn="ctr">
              <a:buClr>
                <a:srgbClr val="000000"/>
              </a:buClr>
              <a:buFont typeface="Arial"/>
              <a:buNone/>
            </a:pPr>
            <a:r>
              <a:rPr lang="en-US" sz="3200" kern="0" dirty="0" err="1">
                <a:solidFill>
                  <a:srgbClr val="000000"/>
                </a:solidFill>
                <a:cs typeface="Arial"/>
                <a:sym typeface="Arial"/>
              </a:rPr>
              <a:t>Mặt</a:t>
            </a:r>
            <a:r>
              <a:rPr lang="vi-VN" sz="3200" kern="0" dirty="0">
                <a:solidFill>
                  <a:srgbClr val="000000"/>
                </a:solidFill>
                <a:cs typeface="Arial"/>
                <a:sym typeface="Arial"/>
              </a:rPr>
              <a:t> trời của mẹ, em nằm trên lưng</a:t>
            </a:r>
            <a:r>
              <a:rPr lang="en-US" sz="3200" kern="0" dirty="0">
                <a:solidFill>
                  <a:srgbClr val="000000"/>
                </a:solidFill>
                <a:cs typeface="Arial"/>
                <a:sym typeface="Arial"/>
              </a:rPr>
              <a:t>"</a:t>
            </a:r>
          </a:p>
        </p:txBody>
      </p:sp>
      <p:sp>
        <p:nvSpPr>
          <p:cNvPr id="3" name="Cloud 2">
            <a:extLst>
              <a:ext uri="{FF2B5EF4-FFF2-40B4-BE49-F238E27FC236}">
                <a16:creationId xmlns:a16="http://schemas.microsoft.com/office/drawing/2014/main" xmlns="" id="{BBDFDCD1-3986-4486-ACD0-107345C0A612}"/>
              </a:ext>
            </a:extLst>
          </p:cNvPr>
          <p:cNvSpPr/>
          <p:nvPr/>
        </p:nvSpPr>
        <p:spPr>
          <a:xfrm>
            <a:off x="4927601" y="1310124"/>
            <a:ext cx="5873364" cy="25908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vi-VN" sz="2133" b="1" kern="0" dirty="0">
                <a:solidFill>
                  <a:srgbClr val="000000"/>
                </a:solidFill>
                <a:sym typeface="Arial"/>
              </a:rPr>
              <a:t>Hãy cho biết từ “Mặt trời” trong câu thơ sau có ý nghĩa giống nhau không? Tại sao tác giả lại sử dụng cách nói như vậy?</a:t>
            </a:r>
            <a:endParaRPr lang="en-US" sz="2133" b="1" kern="0" dirty="0">
              <a:solidFill>
                <a:srgbClr val="000000"/>
              </a:solidFill>
              <a:sym typeface="Arial"/>
            </a:endParaRPr>
          </a:p>
        </p:txBody>
      </p:sp>
    </p:spTree>
    <p:extLst>
      <p:ext uri="{BB962C8B-B14F-4D97-AF65-F5344CB8AC3E}">
        <p14:creationId xmlns:p14="http://schemas.microsoft.com/office/powerpoint/2010/main" val="36148656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5" name="Google Shape;425;p49"/>
          <p:cNvPicPr preferRelativeResize="0"/>
          <p:nvPr/>
        </p:nvPicPr>
        <p:blipFill>
          <a:blip r:embed="rId3">
            <a:alphaModFix/>
          </a:blip>
          <a:stretch>
            <a:fillRect/>
          </a:stretch>
        </p:blipFill>
        <p:spPr>
          <a:xfrm rot="2850956">
            <a:off x="9815989" y="2094166"/>
            <a:ext cx="2208260" cy="1801933"/>
          </a:xfrm>
          <a:prstGeom prst="rect">
            <a:avLst/>
          </a:prstGeom>
          <a:noFill/>
          <a:ln>
            <a:noFill/>
          </a:ln>
        </p:spPr>
      </p:pic>
      <p:pic>
        <p:nvPicPr>
          <p:cNvPr id="426" name="Google Shape;426;p49"/>
          <p:cNvPicPr preferRelativeResize="0"/>
          <p:nvPr/>
        </p:nvPicPr>
        <p:blipFill>
          <a:blip r:embed="rId4">
            <a:alphaModFix/>
          </a:blip>
          <a:stretch>
            <a:fillRect/>
          </a:stretch>
        </p:blipFill>
        <p:spPr>
          <a:xfrm rot="-981707">
            <a:off x="11183976" y="3991646"/>
            <a:ext cx="810733" cy="546793"/>
          </a:xfrm>
          <a:prstGeom prst="rect">
            <a:avLst/>
          </a:prstGeom>
          <a:noFill/>
          <a:ln>
            <a:noFill/>
          </a:ln>
        </p:spPr>
      </p:pic>
      <p:pic>
        <p:nvPicPr>
          <p:cNvPr id="2" name="Google Shape;482;p52">
            <a:extLst>
              <a:ext uri="{FF2B5EF4-FFF2-40B4-BE49-F238E27FC236}">
                <a16:creationId xmlns:a16="http://schemas.microsoft.com/office/drawing/2014/main" xmlns="" id="{0F60B064-BDBC-45A4-B9F3-4F73E8DCD1B4}"/>
              </a:ext>
            </a:extLst>
          </p:cNvPr>
          <p:cNvPicPr preferRelativeResize="0"/>
          <p:nvPr/>
        </p:nvPicPr>
        <p:blipFill>
          <a:blip r:embed="rId5">
            <a:alphaModFix/>
          </a:blip>
          <a:stretch>
            <a:fillRect/>
          </a:stretch>
        </p:blipFill>
        <p:spPr>
          <a:xfrm>
            <a:off x="245804" y="5527197"/>
            <a:ext cx="480763" cy="1158463"/>
          </a:xfrm>
          <a:prstGeom prst="rect">
            <a:avLst/>
          </a:prstGeom>
          <a:noFill/>
          <a:ln>
            <a:noFill/>
          </a:ln>
        </p:spPr>
      </p:pic>
      <p:pic>
        <p:nvPicPr>
          <p:cNvPr id="3" name="Google Shape;479;p52">
            <a:extLst>
              <a:ext uri="{FF2B5EF4-FFF2-40B4-BE49-F238E27FC236}">
                <a16:creationId xmlns:a16="http://schemas.microsoft.com/office/drawing/2014/main" xmlns="" id="{AA95890A-9F30-493F-8493-8F1E3E0FF07A}"/>
              </a:ext>
            </a:extLst>
          </p:cNvPr>
          <p:cNvPicPr preferRelativeResize="0"/>
          <p:nvPr/>
        </p:nvPicPr>
        <p:blipFill>
          <a:blip r:embed="rId6">
            <a:alphaModFix/>
          </a:blip>
          <a:stretch>
            <a:fillRect/>
          </a:stretch>
        </p:blipFill>
        <p:spPr>
          <a:xfrm>
            <a:off x="11108582" y="1173441"/>
            <a:ext cx="480761" cy="896244"/>
          </a:xfrm>
          <a:prstGeom prst="rect">
            <a:avLst/>
          </a:prstGeom>
          <a:noFill/>
          <a:ln>
            <a:noFill/>
          </a:ln>
        </p:spPr>
      </p:pic>
      <p:pic>
        <p:nvPicPr>
          <p:cNvPr id="5" name="Google Shape;480;p52">
            <a:extLst>
              <a:ext uri="{FF2B5EF4-FFF2-40B4-BE49-F238E27FC236}">
                <a16:creationId xmlns:a16="http://schemas.microsoft.com/office/drawing/2014/main" xmlns="" id="{1664F44D-224B-4E0E-837F-592CCE2D8EDF}"/>
              </a:ext>
            </a:extLst>
          </p:cNvPr>
          <p:cNvPicPr preferRelativeResize="0"/>
          <p:nvPr/>
        </p:nvPicPr>
        <p:blipFill>
          <a:blip r:embed="rId7">
            <a:alphaModFix/>
          </a:blip>
          <a:stretch>
            <a:fillRect/>
          </a:stretch>
        </p:blipFill>
        <p:spPr>
          <a:xfrm>
            <a:off x="10998567" y="4697543"/>
            <a:ext cx="880556" cy="1408885"/>
          </a:xfrm>
          <a:prstGeom prst="rect">
            <a:avLst/>
          </a:prstGeom>
          <a:noFill/>
          <a:ln>
            <a:noFill/>
          </a:ln>
        </p:spPr>
      </p:pic>
      <p:pic>
        <p:nvPicPr>
          <p:cNvPr id="10" name="Google Shape;486;p52">
            <a:extLst>
              <a:ext uri="{FF2B5EF4-FFF2-40B4-BE49-F238E27FC236}">
                <a16:creationId xmlns:a16="http://schemas.microsoft.com/office/drawing/2014/main" xmlns="" id="{F6D2F932-22D1-45B6-853F-DD2A4B29DE62}"/>
              </a:ext>
            </a:extLst>
          </p:cNvPr>
          <p:cNvPicPr preferRelativeResize="0"/>
          <p:nvPr/>
        </p:nvPicPr>
        <p:blipFill>
          <a:blip r:embed="rId8">
            <a:alphaModFix/>
          </a:blip>
          <a:stretch>
            <a:fillRect/>
          </a:stretch>
        </p:blipFill>
        <p:spPr>
          <a:xfrm rot="3741479">
            <a:off x="10569788" y="29075"/>
            <a:ext cx="700659" cy="1476383"/>
          </a:xfrm>
          <a:prstGeom prst="rect">
            <a:avLst/>
          </a:prstGeom>
          <a:noFill/>
          <a:ln>
            <a:noFill/>
          </a:ln>
        </p:spPr>
      </p:pic>
      <p:sp>
        <p:nvSpPr>
          <p:cNvPr id="8" name="Title 7">
            <a:extLst>
              <a:ext uri="{FF2B5EF4-FFF2-40B4-BE49-F238E27FC236}">
                <a16:creationId xmlns:a16="http://schemas.microsoft.com/office/drawing/2014/main" xmlns="" id="{DC6F5584-6D29-430D-8302-B800B1DD21E1}"/>
              </a:ext>
            </a:extLst>
          </p:cNvPr>
          <p:cNvSpPr>
            <a:spLocks noGrp="1"/>
          </p:cNvSpPr>
          <p:nvPr>
            <p:ph type="title"/>
          </p:nvPr>
        </p:nvSpPr>
        <p:spPr>
          <a:xfrm>
            <a:off x="726567" y="606571"/>
            <a:ext cx="10272000" cy="763600"/>
          </a:xfrm>
        </p:spPr>
        <p:txBody>
          <a:bodyPr/>
          <a:lstStyle/>
          <a:p>
            <a:r>
              <a:rPr lang="vi-VN" sz="4267" b="1" dirty="0">
                <a:solidFill>
                  <a:srgbClr val="34164A"/>
                </a:solidFill>
                <a:latin typeface="Arial" panose="020B0604020202020204" pitchFamily="34" charset="0"/>
                <a:cs typeface="Arial" panose="020B0604020202020204" pitchFamily="34" charset="0"/>
              </a:rPr>
              <a:t>HƯỚNG DẪN VỀ NHÀ</a:t>
            </a:r>
            <a:endParaRPr lang="en-US" sz="4267" b="1" dirty="0">
              <a:solidFill>
                <a:srgbClr val="34164A"/>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xmlns="" id="{B9FD37D9-53D9-460B-AEA5-FCE03DD4E01B}"/>
              </a:ext>
            </a:extLst>
          </p:cNvPr>
          <p:cNvSpPr>
            <a:spLocks noGrp="1"/>
          </p:cNvSpPr>
          <p:nvPr>
            <p:ph type="body" idx="1"/>
          </p:nvPr>
        </p:nvSpPr>
        <p:spPr>
          <a:xfrm>
            <a:off x="960000" y="1572376"/>
            <a:ext cx="8940065" cy="2097417"/>
          </a:xfrm>
          <a:solidFill>
            <a:schemeClr val="bg1">
              <a:lumMod val="20000"/>
              <a:lumOff val="80000"/>
            </a:schemeClr>
          </a:solidFill>
        </p:spPr>
        <p:txBody>
          <a:bodyPr/>
          <a:lstStyle/>
          <a:p>
            <a:pPr marL="169329" indent="0">
              <a:lnSpc>
                <a:spcPct val="150000"/>
              </a:lnSpc>
              <a:buNone/>
            </a:pPr>
            <a:r>
              <a:rPr lang="en-US" altLang="en-US" sz="3200" b="1" i="1" dirty="0">
                <a:solidFill>
                  <a:srgbClr val="000000"/>
                </a:solidFill>
              </a:rPr>
              <a:t>a.</a:t>
            </a:r>
            <a:r>
              <a:rPr lang="vi-VN" altLang="en-US" sz="3200" b="1" i="1" dirty="0">
                <a:solidFill>
                  <a:srgbClr val="000000"/>
                </a:solidFill>
              </a:rPr>
              <a:t> </a:t>
            </a:r>
            <a:r>
              <a:rPr lang="en-US" altLang="en-US" sz="3200" b="1" i="1" dirty="0" err="1">
                <a:solidFill>
                  <a:srgbClr val="000000"/>
                </a:solidFill>
              </a:rPr>
              <a:t>Đối</a:t>
            </a:r>
            <a:r>
              <a:rPr lang="en-US" altLang="en-US" sz="3200" b="1" i="1" dirty="0">
                <a:solidFill>
                  <a:srgbClr val="000000"/>
                </a:solidFill>
              </a:rPr>
              <a:t> </a:t>
            </a:r>
            <a:r>
              <a:rPr lang="en-US" altLang="en-US" sz="3200" b="1" i="1" dirty="0" err="1">
                <a:solidFill>
                  <a:srgbClr val="000000"/>
                </a:solidFill>
              </a:rPr>
              <a:t>với</a:t>
            </a:r>
            <a:r>
              <a:rPr lang="en-US" altLang="en-US" sz="3200" b="1" i="1" dirty="0">
                <a:solidFill>
                  <a:srgbClr val="000000"/>
                </a:solidFill>
              </a:rPr>
              <a:t> </a:t>
            </a:r>
            <a:r>
              <a:rPr lang="en-US" altLang="en-US" sz="3200" b="1" i="1" dirty="0" err="1">
                <a:solidFill>
                  <a:srgbClr val="000000"/>
                </a:solidFill>
              </a:rPr>
              <a:t>bài</a:t>
            </a:r>
            <a:r>
              <a:rPr lang="en-US" altLang="en-US" sz="3200" b="1" i="1" dirty="0">
                <a:solidFill>
                  <a:srgbClr val="000000"/>
                </a:solidFill>
              </a:rPr>
              <a:t> </a:t>
            </a:r>
            <a:r>
              <a:rPr lang="en-US" altLang="en-US" sz="3200" b="1" i="1" dirty="0" err="1">
                <a:solidFill>
                  <a:srgbClr val="000000"/>
                </a:solidFill>
              </a:rPr>
              <a:t>học</a:t>
            </a:r>
            <a:r>
              <a:rPr lang="en-US" altLang="en-US" sz="3200" b="1" i="1" dirty="0">
                <a:solidFill>
                  <a:srgbClr val="000000"/>
                </a:solidFill>
              </a:rPr>
              <a:t> </a:t>
            </a:r>
            <a:r>
              <a:rPr lang="en-US" altLang="en-US" sz="3200" b="1" i="1" dirty="0" err="1">
                <a:solidFill>
                  <a:srgbClr val="000000"/>
                </a:solidFill>
              </a:rPr>
              <a:t>tiết</a:t>
            </a:r>
            <a:r>
              <a:rPr lang="en-US" altLang="en-US" sz="3200" b="1" i="1" dirty="0">
                <a:solidFill>
                  <a:srgbClr val="000000"/>
                </a:solidFill>
              </a:rPr>
              <a:t> </a:t>
            </a:r>
            <a:r>
              <a:rPr lang="en-US" altLang="en-US" sz="3200" b="1" i="1" dirty="0" err="1">
                <a:solidFill>
                  <a:srgbClr val="000000"/>
                </a:solidFill>
              </a:rPr>
              <a:t>này</a:t>
            </a:r>
            <a:r>
              <a:rPr lang="en-US" altLang="en-US" sz="3200" dirty="0">
                <a:solidFill>
                  <a:srgbClr val="000000"/>
                </a:solidFill>
              </a:rPr>
              <a:t>:</a:t>
            </a:r>
          </a:p>
          <a:p>
            <a:pPr marL="169329" indent="0">
              <a:lnSpc>
                <a:spcPct val="150000"/>
              </a:lnSpc>
              <a:buNone/>
            </a:pPr>
            <a:r>
              <a:rPr lang="vi-VN" altLang="en-US" sz="3200" dirty="0">
                <a:solidFill>
                  <a:srgbClr val="000000"/>
                </a:solidFill>
              </a:rPr>
              <a:t>Hoàn thành các bài tập trong vở bài tập.</a:t>
            </a:r>
            <a:endParaRPr lang="en-US" altLang="en-US" sz="3200" dirty="0">
              <a:solidFill>
                <a:srgbClr val="000000"/>
              </a:solidFill>
            </a:endParaRPr>
          </a:p>
        </p:txBody>
      </p:sp>
      <p:sp>
        <p:nvSpPr>
          <p:cNvPr id="12" name="Text Placeholder 5">
            <a:extLst>
              <a:ext uri="{FF2B5EF4-FFF2-40B4-BE49-F238E27FC236}">
                <a16:creationId xmlns:a16="http://schemas.microsoft.com/office/drawing/2014/main" xmlns="" id="{72CD4E77-34B7-484D-99DA-D073457271EE}"/>
              </a:ext>
            </a:extLst>
          </p:cNvPr>
          <p:cNvSpPr txBox="1">
            <a:spLocks/>
          </p:cNvSpPr>
          <p:nvPr/>
        </p:nvSpPr>
        <p:spPr>
          <a:xfrm>
            <a:off x="960001" y="4022239"/>
            <a:ext cx="8940064" cy="2229191"/>
          </a:xfrm>
          <a:prstGeom prst="rect">
            <a:avLst/>
          </a:prstGeom>
          <a:solidFill>
            <a:schemeClr val="bg1">
              <a:lumMod val="20000"/>
              <a:lumOff val="8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1pPr>
            <a:lvl2pPr marL="914400" marR="0" lvl="1" indent="-330200" algn="l" rtl="0">
              <a:lnSpc>
                <a:spcPct val="100000"/>
              </a:lnSpc>
              <a:spcBef>
                <a:spcPts val="10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2pPr>
            <a:lvl3pPr marL="1371600" marR="0" lvl="2"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3pPr>
            <a:lvl4pPr marL="1828800" marR="0" lvl="3"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4pPr>
            <a:lvl5pPr marL="2286000" marR="0" lvl="4"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5pPr>
            <a:lvl6pPr marL="2743200" marR="0" lvl="5"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6pPr>
            <a:lvl7pPr marL="3200400" marR="0" lvl="6"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7pPr>
            <a:lvl8pPr marL="3657600" marR="0" lvl="7"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8pPr>
            <a:lvl9pPr marL="4114800" marR="0" lvl="8" indent="-330200" algn="l" rtl="0">
              <a:lnSpc>
                <a:spcPct val="100000"/>
              </a:lnSpc>
              <a:spcBef>
                <a:spcPts val="1600"/>
              </a:spcBef>
              <a:spcAft>
                <a:spcPts val="1600"/>
              </a:spcAft>
              <a:buClr>
                <a:srgbClr val="446652"/>
              </a:buClr>
              <a:buSzPts val="1600"/>
              <a:buFont typeface="Chivo"/>
              <a:buChar char="■"/>
              <a:defRPr sz="1600" b="0" i="0" u="none" strike="noStrike" cap="none">
                <a:solidFill>
                  <a:srgbClr val="446652"/>
                </a:solidFill>
                <a:latin typeface="Chivo"/>
                <a:ea typeface="Chivo"/>
                <a:cs typeface="Chivo"/>
                <a:sym typeface="Chivo"/>
              </a:defRPr>
            </a:lvl9pPr>
          </a:lstStyle>
          <a:p>
            <a:pPr marL="169329" indent="0">
              <a:lnSpc>
                <a:spcPct val="150000"/>
              </a:lnSpc>
              <a:buNone/>
            </a:pPr>
            <a:r>
              <a:rPr lang="en-US" altLang="en-US" sz="3467" b="1" i="1" kern="0" dirty="0">
                <a:solidFill>
                  <a:srgbClr val="000000"/>
                </a:solidFill>
                <a:latin typeface="Arial" panose="020B0604020202020204" pitchFamily="34" charset="0"/>
                <a:cs typeface="Arial" panose="020B0604020202020204" pitchFamily="34" charset="0"/>
              </a:rPr>
              <a:t>b.</a:t>
            </a:r>
            <a:r>
              <a:rPr lang="vi-VN" altLang="en-US" sz="3467" b="1" i="1" kern="0" dirty="0">
                <a:solidFill>
                  <a:srgbClr val="000000"/>
                </a:solidFill>
                <a:latin typeface="Arial" panose="020B0604020202020204" pitchFamily="34" charset="0"/>
                <a:cs typeface="Arial" panose="020B0604020202020204" pitchFamily="34" charset="0"/>
              </a:rPr>
              <a:t> </a:t>
            </a:r>
            <a:r>
              <a:rPr lang="en-US" altLang="en-US" sz="3467" b="1" i="1" kern="0" dirty="0" err="1">
                <a:solidFill>
                  <a:srgbClr val="000000"/>
                </a:solidFill>
                <a:latin typeface="Arial" panose="020B0604020202020204" pitchFamily="34" charset="0"/>
                <a:cs typeface="Arial" panose="020B0604020202020204" pitchFamily="34" charset="0"/>
              </a:rPr>
              <a:t>Đối</a:t>
            </a:r>
            <a:r>
              <a:rPr lang="en-US" altLang="en-US" sz="3467" b="1" i="1" kern="0" dirty="0">
                <a:solidFill>
                  <a:srgbClr val="000000"/>
                </a:solidFill>
                <a:latin typeface="Arial" panose="020B0604020202020204" pitchFamily="34" charset="0"/>
                <a:cs typeface="Arial" panose="020B0604020202020204" pitchFamily="34" charset="0"/>
              </a:rPr>
              <a:t> </a:t>
            </a:r>
            <a:r>
              <a:rPr lang="en-US" altLang="en-US" sz="3467" b="1" i="1" kern="0" dirty="0" err="1">
                <a:solidFill>
                  <a:srgbClr val="000000"/>
                </a:solidFill>
                <a:latin typeface="Arial" panose="020B0604020202020204" pitchFamily="34" charset="0"/>
                <a:cs typeface="Arial" panose="020B0604020202020204" pitchFamily="34" charset="0"/>
              </a:rPr>
              <a:t>với</a:t>
            </a:r>
            <a:r>
              <a:rPr lang="en-US" altLang="en-US" sz="3467" b="1" i="1" kern="0" dirty="0">
                <a:solidFill>
                  <a:srgbClr val="000000"/>
                </a:solidFill>
                <a:latin typeface="Arial" panose="020B0604020202020204" pitchFamily="34" charset="0"/>
                <a:cs typeface="Arial" panose="020B0604020202020204" pitchFamily="34" charset="0"/>
              </a:rPr>
              <a:t> </a:t>
            </a:r>
            <a:r>
              <a:rPr lang="en-US" altLang="en-US" sz="3467" b="1" i="1" kern="0" dirty="0" err="1">
                <a:solidFill>
                  <a:srgbClr val="000000"/>
                </a:solidFill>
                <a:latin typeface="Arial" panose="020B0604020202020204" pitchFamily="34" charset="0"/>
                <a:cs typeface="Arial" panose="020B0604020202020204" pitchFamily="34" charset="0"/>
              </a:rPr>
              <a:t>bài</a:t>
            </a:r>
            <a:r>
              <a:rPr lang="en-US" altLang="en-US" sz="3467" b="1" i="1" kern="0" dirty="0">
                <a:solidFill>
                  <a:srgbClr val="000000"/>
                </a:solidFill>
                <a:latin typeface="Arial" panose="020B0604020202020204" pitchFamily="34" charset="0"/>
                <a:cs typeface="Arial" panose="020B0604020202020204" pitchFamily="34" charset="0"/>
              </a:rPr>
              <a:t> </a:t>
            </a:r>
            <a:r>
              <a:rPr lang="en-US" altLang="en-US" sz="3467" b="1" i="1" kern="0" dirty="0" err="1">
                <a:solidFill>
                  <a:srgbClr val="000000"/>
                </a:solidFill>
                <a:latin typeface="Arial" panose="020B0604020202020204" pitchFamily="34" charset="0"/>
                <a:cs typeface="Arial" panose="020B0604020202020204" pitchFamily="34" charset="0"/>
              </a:rPr>
              <a:t>học</a:t>
            </a:r>
            <a:r>
              <a:rPr lang="en-US" altLang="en-US" sz="3467" b="1" i="1" kern="0" dirty="0">
                <a:solidFill>
                  <a:srgbClr val="000000"/>
                </a:solidFill>
                <a:latin typeface="Arial" panose="020B0604020202020204" pitchFamily="34" charset="0"/>
                <a:cs typeface="Arial" panose="020B0604020202020204" pitchFamily="34" charset="0"/>
              </a:rPr>
              <a:t> ở </a:t>
            </a:r>
            <a:r>
              <a:rPr lang="en-US" altLang="en-US" sz="3467" b="1" i="1" kern="0" dirty="0" err="1">
                <a:solidFill>
                  <a:srgbClr val="000000"/>
                </a:solidFill>
                <a:latin typeface="Arial" panose="020B0604020202020204" pitchFamily="34" charset="0"/>
                <a:cs typeface="Arial" panose="020B0604020202020204" pitchFamily="34" charset="0"/>
              </a:rPr>
              <a:t>tiết</a:t>
            </a:r>
            <a:r>
              <a:rPr lang="en-US" altLang="en-US" sz="3467" b="1" i="1" kern="0" dirty="0">
                <a:solidFill>
                  <a:srgbClr val="000000"/>
                </a:solidFill>
                <a:latin typeface="Arial" panose="020B0604020202020204" pitchFamily="34" charset="0"/>
                <a:cs typeface="Arial" panose="020B0604020202020204" pitchFamily="34" charset="0"/>
              </a:rPr>
              <a:t> </a:t>
            </a:r>
            <a:r>
              <a:rPr lang="en-US" altLang="en-US" sz="3467" b="1" i="1" kern="0" dirty="0" err="1">
                <a:solidFill>
                  <a:srgbClr val="000000"/>
                </a:solidFill>
                <a:latin typeface="Arial" panose="020B0604020202020204" pitchFamily="34" charset="0"/>
                <a:cs typeface="Arial" panose="020B0604020202020204" pitchFamily="34" charset="0"/>
              </a:rPr>
              <a:t>tiếp</a:t>
            </a:r>
            <a:r>
              <a:rPr lang="en-US" altLang="en-US" sz="3467" b="1" i="1" kern="0" dirty="0">
                <a:solidFill>
                  <a:srgbClr val="000000"/>
                </a:solidFill>
                <a:latin typeface="Arial" panose="020B0604020202020204" pitchFamily="34" charset="0"/>
                <a:cs typeface="Arial" panose="020B0604020202020204" pitchFamily="34" charset="0"/>
              </a:rPr>
              <a:t> </a:t>
            </a:r>
            <a:r>
              <a:rPr lang="en-US" altLang="en-US" sz="3467" b="1" i="1" kern="0" dirty="0" err="1">
                <a:solidFill>
                  <a:srgbClr val="000000"/>
                </a:solidFill>
                <a:latin typeface="Arial" panose="020B0604020202020204" pitchFamily="34" charset="0"/>
                <a:cs typeface="Arial" panose="020B0604020202020204" pitchFamily="34" charset="0"/>
              </a:rPr>
              <a:t>theo</a:t>
            </a:r>
            <a:r>
              <a:rPr lang="en-US" altLang="en-US" sz="3467" kern="0" dirty="0">
                <a:solidFill>
                  <a:srgbClr val="000000"/>
                </a:solidFill>
                <a:latin typeface="Arial" panose="020B0604020202020204" pitchFamily="34" charset="0"/>
                <a:cs typeface="Arial" panose="020B0604020202020204" pitchFamily="34" charset="0"/>
              </a:rPr>
              <a:t>: </a:t>
            </a:r>
            <a:endParaRPr lang="vi-VN" altLang="en-US" sz="3467" kern="0" dirty="0">
              <a:solidFill>
                <a:srgbClr val="000000"/>
              </a:solidFill>
              <a:latin typeface="Arial" panose="020B0604020202020204" pitchFamily="34" charset="0"/>
              <a:cs typeface="Arial" panose="020B0604020202020204" pitchFamily="34" charset="0"/>
            </a:endParaRPr>
          </a:p>
          <a:p>
            <a:pPr marL="169329" indent="0">
              <a:lnSpc>
                <a:spcPct val="150000"/>
              </a:lnSpc>
              <a:buNone/>
            </a:pPr>
            <a:r>
              <a:rPr lang="vi-VN" altLang="en-US" sz="3467" kern="0" dirty="0">
                <a:solidFill>
                  <a:srgbClr val="000000"/>
                </a:solidFill>
                <a:latin typeface="Arial" panose="020B0604020202020204" pitchFamily="34" charset="0"/>
                <a:cs typeface="Arial" panose="020B0604020202020204" pitchFamily="34" charset="0"/>
              </a:rPr>
              <a:t>- Đọc và trả lời câu hỏi văn bản </a:t>
            </a:r>
            <a:r>
              <a:rPr lang="vi-VN" altLang="en-US" sz="3467" b="1" i="1" kern="0" dirty="0">
                <a:solidFill>
                  <a:srgbClr val="000000"/>
                </a:solidFill>
                <a:latin typeface="Arial" panose="020B0604020202020204" pitchFamily="34" charset="0"/>
                <a:cs typeface="Arial" panose="020B0604020202020204" pitchFamily="34" charset="0"/>
              </a:rPr>
              <a:t>Một năm ở tiểu học</a:t>
            </a:r>
            <a:endParaRPr lang="en-US" altLang="en-US" sz="3467" b="1" i="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4" name="Google Shape;434;p50"/>
          <p:cNvPicPr preferRelativeResize="0"/>
          <p:nvPr/>
        </p:nvPicPr>
        <p:blipFill>
          <a:blip r:embed="rId3">
            <a:alphaModFix/>
          </a:blip>
          <a:stretch>
            <a:fillRect/>
          </a:stretch>
        </p:blipFill>
        <p:spPr>
          <a:xfrm>
            <a:off x="10684334" y="5516910"/>
            <a:ext cx="1095333" cy="1648581"/>
          </a:xfrm>
          <a:prstGeom prst="rect">
            <a:avLst/>
          </a:prstGeom>
          <a:noFill/>
          <a:ln>
            <a:noFill/>
          </a:ln>
        </p:spPr>
      </p:pic>
      <p:pic>
        <p:nvPicPr>
          <p:cNvPr id="435" name="Google Shape;435;p50"/>
          <p:cNvPicPr preferRelativeResize="0"/>
          <p:nvPr/>
        </p:nvPicPr>
        <p:blipFill>
          <a:blip r:embed="rId4">
            <a:alphaModFix/>
          </a:blip>
          <a:stretch>
            <a:fillRect/>
          </a:stretch>
        </p:blipFill>
        <p:spPr>
          <a:xfrm rot="857343">
            <a:off x="10903334" y="2646199"/>
            <a:ext cx="983871" cy="575000"/>
          </a:xfrm>
          <a:prstGeom prst="rect">
            <a:avLst/>
          </a:prstGeom>
          <a:noFill/>
          <a:ln>
            <a:noFill/>
          </a:ln>
        </p:spPr>
      </p:pic>
      <p:pic>
        <p:nvPicPr>
          <p:cNvPr id="436" name="Google Shape;436;p50"/>
          <p:cNvPicPr preferRelativeResize="0"/>
          <p:nvPr/>
        </p:nvPicPr>
        <p:blipFill>
          <a:blip r:embed="rId5">
            <a:alphaModFix/>
          </a:blip>
          <a:stretch>
            <a:fillRect/>
          </a:stretch>
        </p:blipFill>
        <p:spPr>
          <a:xfrm rot="-1185051">
            <a:off x="1771999" y="342902"/>
            <a:ext cx="777999" cy="482597"/>
          </a:xfrm>
          <a:prstGeom prst="rect">
            <a:avLst/>
          </a:prstGeom>
          <a:noFill/>
          <a:ln>
            <a:noFill/>
          </a:ln>
        </p:spPr>
      </p:pic>
      <p:pic>
        <p:nvPicPr>
          <p:cNvPr id="437" name="Google Shape;437;p50"/>
          <p:cNvPicPr preferRelativeResize="0"/>
          <p:nvPr/>
        </p:nvPicPr>
        <p:blipFill>
          <a:blip r:embed="rId6">
            <a:alphaModFix/>
          </a:blip>
          <a:stretch>
            <a:fillRect/>
          </a:stretch>
        </p:blipFill>
        <p:spPr>
          <a:xfrm rot="762130">
            <a:off x="115335" y="2108600"/>
            <a:ext cx="802133" cy="476133"/>
          </a:xfrm>
          <a:prstGeom prst="rect">
            <a:avLst/>
          </a:prstGeom>
          <a:noFill/>
          <a:ln>
            <a:noFill/>
          </a:ln>
        </p:spPr>
      </p:pic>
      <p:sp>
        <p:nvSpPr>
          <p:cNvPr id="3" name="Subtitle 2">
            <a:extLst>
              <a:ext uri="{FF2B5EF4-FFF2-40B4-BE49-F238E27FC236}">
                <a16:creationId xmlns:a16="http://schemas.microsoft.com/office/drawing/2014/main" xmlns="" id="{8B0C48D9-1EF4-4D73-8292-A064783E3D5C}"/>
              </a:ext>
            </a:extLst>
          </p:cNvPr>
          <p:cNvSpPr>
            <a:spLocks noGrp="1"/>
          </p:cNvSpPr>
          <p:nvPr>
            <p:ph type="subTitle" idx="1"/>
          </p:nvPr>
        </p:nvSpPr>
        <p:spPr>
          <a:xfrm>
            <a:off x="2628566" y="1909400"/>
            <a:ext cx="7335903" cy="3378696"/>
          </a:xfrm>
        </p:spPr>
        <p:txBody>
          <a:bodyPr/>
          <a:lstStyle/>
          <a:p>
            <a:r>
              <a:rPr lang="vi-VN" sz="5333" b="1" dirty="0">
                <a:latin typeface="Arial Nova" panose="020B0604020202020204" pitchFamily="34" charset="0"/>
                <a:cs typeface="pattaya" panose="00000500000000000000" pitchFamily="2" charset="-34"/>
              </a:rPr>
              <a:t>Hẹn gặp lại các em  vào tiết học sau!</a:t>
            </a:r>
          </a:p>
        </p:txBody>
      </p:sp>
      <p:sp>
        <p:nvSpPr>
          <p:cNvPr id="4" name="Rectangle 3">
            <a:extLst>
              <a:ext uri="{FF2B5EF4-FFF2-40B4-BE49-F238E27FC236}">
                <a16:creationId xmlns:a16="http://schemas.microsoft.com/office/drawing/2014/main" xmlns="" id="{730FED8C-FB1C-4E88-B15A-309D78D7A313}"/>
              </a:ext>
            </a:extLst>
          </p:cNvPr>
          <p:cNvSpPr/>
          <p:nvPr/>
        </p:nvSpPr>
        <p:spPr>
          <a:xfrm>
            <a:off x="4024830" y="4876801"/>
            <a:ext cx="4157031" cy="822593"/>
          </a:xfrm>
          <a:prstGeom prst="rect">
            <a:avLst/>
          </a:prstGeom>
          <a:solidFill>
            <a:srgbClr val="FC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endParaRPr lang="vi-VN" sz="1867" kern="0" dirty="0">
              <a:solidFill>
                <a:srgbClr val="446652"/>
              </a:solidFill>
              <a:latin typeface="Arial Nova" panose="020B0604020202020204" pitchFamily="34" charset="0"/>
              <a:sym typeface="Arial"/>
            </a:endParaRPr>
          </a:p>
        </p:txBody>
      </p:sp>
      <p:pic>
        <p:nvPicPr>
          <p:cNvPr id="2" name="Google Shape;486;p52">
            <a:extLst>
              <a:ext uri="{FF2B5EF4-FFF2-40B4-BE49-F238E27FC236}">
                <a16:creationId xmlns:a16="http://schemas.microsoft.com/office/drawing/2014/main" xmlns="" id="{F7C9B2AD-BF25-47D4-9099-6DD80E1D3F71}"/>
              </a:ext>
            </a:extLst>
          </p:cNvPr>
          <p:cNvPicPr preferRelativeResize="0"/>
          <p:nvPr/>
        </p:nvPicPr>
        <p:blipFill>
          <a:blip r:embed="rId7">
            <a:alphaModFix/>
          </a:blip>
          <a:stretch>
            <a:fillRect/>
          </a:stretch>
        </p:blipFill>
        <p:spPr>
          <a:xfrm>
            <a:off x="8913935" y="1063531"/>
            <a:ext cx="913759" cy="1925413"/>
          </a:xfrm>
          <a:prstGeom prst="rect">
            <a:avLst/>
          </a:prstGeom>
          <a:noFill/>
          <a:ln>
            <a:noFill/>
          </a:ln>
        </p:spPr>
      </p:pic>
      <p:pic>
        <p:nvPicPr>
          <p:cNvPr id="5" name="Google Shape;486;p52">
            <a:extLst>
              <a:ext uri="{FF2B5EF4-FFF2-40B4-BE49-F238E27FC236}">
                <a16:creationId xmlns:a16="http://schemas.microsoft.com/office/drawing/2014/main" xmlns="" id="{97149687-E653-4ADD-B4FE-001E24FA72B7}"/>
              </a:ext>
            </a:extLst>
          </p:cNvPr>
          <p:cNvPicPr preferRelativeResize="0"/>
          <p:nvPr/>
        </p:nvPicPr>
        <p:blipFill>
          <a:blip r:embed="rId7">
            <a:alphaModFix/>
          </a:blip>
          <a:stretch>
            <a:fillRect/>
          </a:stretch>
        </p:blipFill>
        <p:spPr>
          <a:xfrm flipH="1" flipV="1">
            <a:off x="2608657" y="2667096"/>
            <a:ext cx="961497" cy="2026005"/>
          </a:xfrm>
          <a:prstGeom prst="rect">
            <a:avLst/>
          </a:prstGeom>
          <a:noFill/>
          <a:ln>
            <a:noFill/>
          </a:ln>
        </p:spPr>
      </p:pic>
      <p:pic>
        <p:nvPicPr>
          <p:cNvPr id="6" name="Google Shape;307;p39">
            <a:extLst>
              <a:ext uri="{FF2B5EF4-FFF2-40B4-BE49-F238E27FC236}">
                <a16:creationId xmlns:a16="http://schemas.microsoft.com/office/drawing/2014/main" xmlns="" id="{90752D1B-3956-4498-B5AB-3FEB8B4AC0F5}"/>
              </a:ext>
            </a:extLst>
          </p:cNvPr>
          <p:cNvPicPr preferRelativeResize="0"/>
          <p:nvPr/>
        </p:nvPicPr>
        <p:blipFill>
          <a:blip r:embed="rId8">
            <a:alphaModFix/>
          </a:blip>
          <a:stretch>
            <a:fillRect/>
          </a:stretch>
        </p:blipFill>
        <p:spPr>
          <a:xfrm>
            <a:off x="10474420" y="3995427"/>
            <a:ext cx="975361" cy="964277"/>
          </a:xfrm>
          <a:prstGeom prst="rect">
            <a:avLst/>
          </a:prstGeom>
          <a:noFill/>
          <a:ln>
            <a:noFill/>
          </a:ln>
        </p:spPr>
      </p:pic>
    </p:spTree>
    <p:extLst>
      <p:ext uri="{BB962C8B-B14F-4D97-AF65-F5344CB8AC3E}">
        <p14:creationId xmlns:p14="http://schemas.microsoft.com/office/powerpoint/2010/main" val="119356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7" name="Google Shape;137;p29"/>
          <p:cNvSpPr/>
          <p:nvPr/>
        </p:nvSpPr>
        <p:spPr>
          <a:xfrm>
            <a:off x="-717312" y="1688234"/>
            <a:ext cx="2776055" cy="6575204"/>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138" name="Google Shape;138;p29"/>
          <p:cNvSpPr/>
          <p:nvPr/>
        </p:nvSpPr>
        <p:spPr>
          <a:xfrm>
            <a:off x="3217994" y="4119022"/>
            <a:ext cx="2261829" cy="3280493"/>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139" name="Google Shape;139;p29"/>
          <p:cNvSpPr/>
          <p:nvPr/>
        </p:nvSpPr>
        <p:spPr>
          <a:xfrm>
            <a:off x="9803329" y="3995089"/>
            <a:ext cx="2313919" cy="3680760"/>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141" name="Google Shape;141;p29"/>
          <p:cNvSpPr/>
          <p:nvPr/>
        </p:nvSpPr>
        <p:spPr>
          <a:xfrm>
            <a:off x="1635900" y="3977182"/>
            <a:ext cx="1979923" cy="3680668"/>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228" name="Google Shape;228;p29"/>
          <p:cNvSpPr/>
          <p:nvPr/>
        </p:nvSpPr>
        <p:spPr>
          <a:xfrm>
            <a:off x="8043795" y="3995090"/>
            <a:ext cx="1865988" cy="3528357"/>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230" name="Google Shape;230;p29"/>
          <p:cNvSpPr/>
          <p:nvPr/>
        </p:nvSpPr>
        <p:spPr>
          <a:xfrm>
            <a:off x="7032001" y="5503900"/>
            <a:ext cx="1377201" cy="2097677"/>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231" name="Google Shape;231;p29"/>
          <p:cNvSpPr/>
          <p:nvPr/>
        </p:nvSpPr>
        <p:spPr>
          <a:xfrm rot="1563886">
            <a:off x="6702965" y="4561850"/>
            <a:ext cx="1288243" cy="239483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grpSp>
        <p:nvGrpSpPr>
          <p:cNvPr id="232" name="Google Shape;232;p29"/>
          <p:cNvGrpSpPr/>
          <p:nvPr/>
        </p:nvGrpSpPr>
        <p:grpSpPr>
          <a:xfrm>
            <a:off x="5975953" y="5069881"/>
            <a:ext cx="748667" cy="1756800"/>
            <a:chOff x="4562950" y="1179300"/>
            <a:chExt cx="561500" cy="1317600"/>
          </a:xfrm>
        </p:grpSpPr>
        <p:grpSp>
          <p:nvGrpSpPr>
            <p:cNvPr id="233" name="Google Shape;233;p29"/>
            <p:cNvGrpSpPr/>
            <p:nvPr/>
          </p:nvGrpSpPr>
          <p:grpSpPr>
            <a:xfrm>
              <a:off x="4562950" y="1179300"/>
              <a:ext cx="561500" cy="1317600"/>
              <a:chOff x="4562950" y="1179300"/>
              <a:chExt cx="561500" cy="1317600"/>
            </a:xfrm>
          </p:grpSpPr>
          <p:sp>
            <p:nvSpPr>
              <p:cNvPr id="234" name="Google Shape;234;p29"/>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235" name="Google Shape;235;p29"/>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236" name="Google Shape;236;p29"/>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237" name="Google Shape;237;p29"/>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grpSp>
        <p:sp>
          <p:nvSpPr>
            <p:cNvPr id="238" name="Google Shape;238;p29"/>
            <p:cNvSpPr/>
            <p:nvPr/>
          </p:nvSpPr>
          <p:spPr>
            <a:xfrm>
              <a:off x="4848900" y="1445275"/>
              <a:ext cx="26025" cy="116425"/>
            </a:xfrm>
            <a:custGeom>
              <a:avLst/>
              <a:gdLst/>
              <a:ahLst/>
              <a:cxnLst/>
              <a:rect l="l" t="t" r="r" b="b"/>
              <a:pathLst>
                <a:path w="1041" h="4657" extrusionOk="0">
                  <a:moveTo>
                    <a:pt x="930" y="0"/>
                  </a:moveTo>
                  <a:cubicBezTo>
                    <a:pt x="913" y="0"/>
                    <a:pt x="901" y="9"/>
                    <a:pt x="901" y="29"/>
                  </a:cubicBezTo>
                  <a:cubicBezTo>
                    <a:pt x="278" y="1485"/>
                    <a:pt x="0" y="3010"/>
                    <a:pt x="70" y="4604"/>
                  </a:cubicBezTo>
                  <a:cubicBezTo>
                    <a:pt x="70" y="4639"/>
                    <a:pt x="87" y="4656"/>
                    <a:pt x="104" y="4656"/>
                  </a:cubicBezTo>
                  <a:cubicBezTo>
                    <a:pt x="122" y="4656"/>
                    <a:pt x="139" y="4639"/>
                    <a:pt x="139" y="4604"/>
                  </a:cubicBezTo>
                  <a:cubicBezTo>
                    <a:pt x="208" y="3079"/>
                    <a:pt x="555" y="1554"/>
                    <a:pt x="1040" y="98"/>
                  </a:cubicBezTo>
                  <a:cubicBezTo>
                    <a:pt x="1040" y="49"/>
                    <a:pt x="971" y="0"/>
                    <a:pt x="930"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239" name="Google Shape;239;p29"/>
            <p:cNvSpPr/>
            <p:nvPr/>
          </p:nvSpPr>
          <p:spPr>
            <a:xfrm>
              <a:off x="4918225" y="1490325"/>
              <a:ext cx="50275" cy="107175"/>
            </a:xfrm>
            <a:custGeom>
              <a:avLst/>
              <a:gdLst/>
              <a:ahLst/>
              <a:cxnLst/>
              <a:rect l="l" t="t" r="r" b="b"/>
              <a:pathLst>
                <a:path w="2011" h="4287" extrusionOk="0">
                  <a:moveTo>
                    <a:pt x="1876" y="1"/>
                  </a:moveTo>
                  <a:cubicBezTo>
                    <a:pt x="1849" y="1"/>
                    <a:pt x="1823" y="9"/>
                    <a:pt x="1802" y="29"/>
                  </a:cubicBezTo>
                  <a:cubicBezTo>
                    <a:pt x="1386" y="1485"/>
                    <a:pt x="763" y="2871"/>
                    <a:pt x="0" y="4188"/>
                  </a:cubicBezTo>
                  <a:cubicBezTo>
                    <a:pt x="0" y="4237"/>
                    <a:pt x="35" y="4286"/>
                    <a:pt x="80" y="4286"/>
                  </a:cubicBezTo>
                  <a:cubicBezTo>
                    <a:pt x="98" y="4286"/>
                    <a:pt x="118" y="4278"/>
                    <a:pt x="139" y="4258"/>
                  </a:cubicBezTo>
                  <a:cubicBezTo>
                    <a:pt x="1040" y="3010"/>
                    <a:pt x="1664" y="1624"/>
                    <a:pt x="2010" y="99"/>
                  </a:cubicBezTo>
                  <a:cubicBezTo>
                    <a:pt x="2010" y="50"/>
                    <a:pt x="1941" y="1"/>
                    <a:pt x="187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grpSp>
      <p:sp>
        <p:nvSpPr>
          <p:cNvPr id="107" name="Google Shape;229;p29">
            <a:extLst>
              <a:ext uri="{FF2B5EF4-FFF2-40B4-BE49-F238E27FC236}">
                <a16:creationId xmlns:a16="http://schemas.microsoft.com/office/drawing/2014/main" xmlns="" id="{4387DB9F-921A-4683-AA8A-C9CBD1451D9C}"/>
              </a:ext>
            </a:extLst>
          </p:cNvPr>
          <p:cNvSpPr/>
          <p:nvPr/>
        </p:nvSpPr>
        <p:spPr>
          <a:xfrm>
            <a:off x="4931825" y="4645637"/>
            <a:ext cx="1298600" cy="3011033"/>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 name="Rectangle 3"/>
          <p:cNvSpPr/>
          <p:nvPr/>
        </p:nvSpPr>
        <p:spPr>
          <a:xfrm>
            <a:off x="1623014" y="1856328"/>
            <a:ext cx="9377829" cy="1446678"/>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buClr>
                <a:srgbClr val="000000"/>
              </a:buClr>
              <a:buFont typeface="Arial"/>
              <a:buNone/>
            </a:pPr>
            <a:r>
              <a:rPr lang="vi-VN" altLang="en-US" sz="5867" b="1" kern="0" dirty="0">
                <a:solidFill>
                  <a:srgbClr val="FF0066"/>
                </a:solidFill>
                <a:sym typeface="Arial"/>
              </a:rPr>
              <a:t>THỰC HÀNH TIẾNG VIỆT</a:t>
            </a:r>
            <a:endParaRPr lang="en-US" sz="5867" b="1" kern="0" dirty="0">
              <a:solidFill>
                <a:srgbClr val="7030A0"/>
              </a:solidFill>
              <a:sym typeface="Arial"/>
            </a:endParaRPr>
          </a:p>
        </p:txBody>
      </p:sp>
    </p:spTree>
    <p:extLst>
      <p:ext uri="{BB962C8B-B14F-4D97-AF65-F5344CB8AC3E}">
        <p14:creationId xmlns:p14="http://schemas.microsoft.com/office/powerpoint/2010/main" val="1026009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62;p32">
            <a:extLst>
              <a:ext uri="{FF2B5EF4-FFF2-40B4-BE49-F238E27FC236}">
                <a16:creationId xmlns:a16="http://schemas.microsoft.com/office/drawing/2014/main" xmlns="" id="{321C6E90-D79E-44AD-857E-7FC035CF8060}"/>
              </a:ext>
            </a:extLst>
          </p:cNvPr>
          <p:cNvPicPr preferRelativeResize="0"/>
          <p:nvPr/>
        </p:nvPicPr>
        <p:blipFill>
          <a:blip r:embed="rId3">
            <a:alphaModFix/>
          </a:blip>
          <a:stretch>
            <a:fillRect/>
          </a:stretch>
        </p:blipFill>
        <p:spPr>
          <a:xfrm>
            <a:off x="225271" y="86127"/>
            <a:ext cx="1369100" cy="917877"/>
          </a:xfrm>
          <a:prstGeom prst="rect">
            <a:avLst/>
          </a:prstGeom>
          <a:noFill/>
          <a:ln>
            <a:noFill/>
          </a:ln>
        </p:spPr>
      </p:pic>
      <p:sp>
        <p:nvSpPr>
          <p:cNvPr id="10" name="Google Shape;265;p32">
            <a:extLst>
              <a:ext uri="{FF2B5EF4-FFF2-40B4-BE49-F238E27FC236}">
                <a16:creationId xmlns:a16="http://schemas.microsoft.com/office/drawing/2014/main" xmlns="" id="{7A15937D-F67F-4FAA-8B80-8CAA304E5C33}"/>
              </a:ext>
            </a:extLst>
          </p:cNvPr>
          <p:cNvSpPr txBox="1">
            <a:spLocks/>
          </p:cNvSpPr>
          <p:nvPr/>
        </p:nvSpPr>
        <p:spPr>
          <a:xfrm>
            <a:off x="225271" y="172255"/>
            <a:ext cx="7795781" cy="745623"/>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vi-VN" sz="3733" b="1" kern="0" dirty="0">
              <a:latin typeface="Arial Nova" panose="020B0604020202020204" pitchFamily="34" charset="0"/>
              <a:cs typeface="Pattaya" panose="00000500000000000000" pitchFamily="2" charset="-34"/>
            </a:endParaRPr>
          </a:p>
        </p:txBody>
      </p:sp>
      <p:sp>
        <p:nvSpPr>
          <p:cNvPr id="2" name="Google Shape;286;p33">
            <a:extLst>
              <a:ext uri="{FF2B5EF4-FFF2-40B4-BE49-F238E27FC236}">
                <a16:creationId xmlns:a16="http://schemas.microsoft.com/office/drawing/2014/main" xmlns="" id="{9F2BB9DD-2CCE-4E05-A28E-22FFC3E122BE}"/>
              </a:ext>
            </a:extLst>
          </p:cNvPr>
          <p:cNvSpPr/>
          <p:nvPr/>
        </p:nvSpPr>
        <p:spPr>
          <a:xfrm>
            <a:off x="-75680" y="4721973"/>
            <a:ext cx="1101003" cy="1676987"/>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14" name="Google Shape;291;p34">
            <a:extLst>
              <a:ext uri="{FF2B5EF4-FFF2-40B4-BE49-F238E27FC236}">
                <a16:creationId xmlns:a16="http://schemas.microsoft.com/office/drawing/2014/main" xmlns="" id="{5ACDACF0-806D-4D87-9DEF-DD036C32667F}"/>
              </a:ext>
            </a:extLst>
          </p:cNvPr>
          <p:cNvSpPr txBox="1">
            <a:spLocks noGrp="1"/>
          </p:cNvSpPr>
          <p:nvPr>
            <p:ph type="title"/>
          </p:nvPr>
        </p:nvSpPr>
        <p:spPr>
          <a:xfrm>
            <a:off x="3706361" y="211044"/>
            <a:ext cx="5174465" cy="1103587"/>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121900" tIns="121900" rIns="121900" bIns="121900" anchor="ctr" anchorCtr="0">
            <a:noAutofit/>
          </a:bodyPr>
          <a:lstStyle/>
          <a:p>
            <a:pPr lvl="0" algn="ctr"/>
            <a:r>
              <a:rPr lang="vi-VN" dirty="0">
                <a:latin typeface="Arial" panose="020B0604020202020204" pitchFamily="34" charset="0"/>
                <a:cs typeface="Arial" panose="020B0604020202020204" pitchFamily="34" charset="0"/>
              </a:rPr>
              <a:t>NỘI DUNG BÀI HỌC</a:t>
            </a:r>
            <a:endParaRPr dirty="0">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xmlns="" id="{580ECA0C-14D8-46CD-950B-5125261490CC}"/>
              </a:ext>
            </a:extLst>
          </p:cNvPr>
          <p:cNvGraphicFramePr/>
          <p:nvPr>
            <p:extLst/>
          </p:nvPr>
        </p:nvGraphicFramePr>
        <p:xfrm>
          <a:off x="1594372" y="2144111"/>
          <a:ext cx="9994313" cy="4361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6832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62;p32">
            <a:extLst>
              <a:ext uri="{FF2B5EF4-FFF2-40B4-BE49-F238E27FC236}">
                <a16:creationId xmlns:a16="http://schemas.microsoft.com/office/drawing/2014/main" xmlns="" id="{321C6E90-D79E-44AD-857E-7FC035CF8060}"/>
              </a:ext>
            </a:extLst>
          </p:cNvPr>
          <p:cNvPicPr preferRelativeResize="0"/>
          <p:nvPr/>
        </p:nvPicPr>
        <p:blipFill>
          <a:blip r:embed="rId3">
            <a:alphaModFix/>
          </a:blip>
          <a:stretch>
            <a:fillRect/>
          </a:stretch>
        </p:blipFill>
        <p:spPr>
          <a:xfrm>
            <a:off x="424041" y="0"/>
            <a:ext cx="1369100" cy="917877"/>
          </a:xfrm>
          <a:prstGeom prst="rect">
            <a:avLst/>
          </a:prstGeom>
          <a:noFill/>
          <a:ln>
            <a:noFill/>
          </a:ln>
        </p:spPr>
      </p:pic>
      <p:sp>
        <p:nvSpPr>
          <p:cNvPr id="2" name="Google Shape;286;p33">
            <a:extLst>
              <a:ext uri="{FF2B5EF4-FFF2-40B4-BE49-F238E27FC236}">
                <a16:creationId xmlns:a16="http://schemas.microsoft.com/office/drawing/2014/main" xmlns="" id="{000891D5-C661-4541-8717-1D38912BB08E}"/>
              </a:ext>
            </a:extLst>
          </p:cNvPr>
          <p:cNvSpPr/>
          <p:nvPr/>
        </p:nvSpPr>
        <p:spPr>
          <a:xfrm>
            <a:off x="-126462" y="4773351"/>
            <a:ext cx="1101003" cy="1676987"/>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11" name="Rectangle 10"/>
          <p:cNvSpPr/>
          <p:nvPr/>
        </p:nvSpPr>
        <p:spPr>
          <a:xfrm>
            <a:off x="614265" y="0"/>
            <a:ext cx="9692375" cy="584775"/>
          </a:xfrm>
          <a:prstGeom prst="rect">
            <a:avLst/>
          </a:prstGeom>
        </p:spPr>
        <p:txBody>
          <a:bodyPr wrap="square">
            <a:spAutoFit/>
          </a:bodyPr>
          <a:lstStyle/>
          <a:p>
            <a:pPr marL="685783" indent="-685783">
              <a:buClr>
                <a:srgbClr val="000000"/>
              </a:buClr>
              <a:buFont typeface="Arial"/>
              <a:buAutoNum type="romanUcPeriod"/>
            </a:pPr>
            <a:r>
              <a:rPr lang="en-US" sz="3200" b="1" kern="0" dirty="0" err="1">
                <a:solidFill>
                  <a:srgbClr val="0D0D0D"/>
                </a:solidFill>
                <a:ea typeface="Times New Roman" panose="02020603050405020304" pitchFamily="18" charset="0"/>
                <a:cs typeface="Arial" panose="020B0604020202020204" pitchFamily="34" charset="0"/>
                <a:sym typeface="Arial"/>
              </a:rPr>
              <a:t>Tìm</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hiểu</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về</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biện</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pháp</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tu</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từ</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ẩn</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dụ</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hoán</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dụ</a:t>
            </a:r>
            <a:endParaRPr lang="en-US" sz="3200" b="1" kern="0" dirty="0">
              <a:solidFill>
                <a:srgbClr val="000000"/>
              </a:solidFill>
              <a:cs typeface="Arial" panose="020B0604020202020204" pitchFamily="34" charset="0"/>
              <a:sym typeface="Arial"/>
            </a:endParaRPr>
          </a:p>
        </p:txBody>
      </p:sp>
      <p:sp>
        <p:nvSpPr>
          <p:cNvPr id="6" name="TextBox 5">
            <a:extLst>
              <a:ext uri="{FF2B5EF4-FFF2-40B4-BE49-F238E27FC236}">
                <a16:creationId xmlns:a16="http://schemas.microsoft.com/office/drawing/2014/main" xmlns="" id="{7B594EC7-3B4E-4CA6-B997-0ED576D36E20}"/>
              </a:ext>
            </a:extLst>
          </p:cNvPr>
          <p:cNvSpPr txBox="1"/>
          <p:nvPr/>
        </p:nvSpPr>
        <p:spPr>
          <a:xfrm>
            <a:off x="3014584" y="940284"/>
            <a:ext cx="5568099" cy="502766"/>
          </a:xfrm>
          <a:prstGeom prst="rect">
            <a:avLst/>
          </a:prstGeom>
          <a:noFill/>
        </p:spPr>
        <p:txBody>
          <a:bodyPr wrap="square" rtlCol="0">
            <a:spAutoFit/>
          </a:bodyPr>
          <a:lstStyle/>
          <a:p>
            <a:pPr algn="ctr">
              <a:buClr>
                <a:srgbClr val="000000"/>
              </a:buClr>
              <a:buFont typeface="Arial"/>
              <a:buNone/>
            </a:pPr>
            <a:r>
              <a:rPr lang="vi-VN" sz="2667" b="1" kern="0" dirty="0">
                <a:solidFill>
                  <a:srgbClr val="000000"/>
                </a:solidFill>
                <a:cs typeface="Arial"/>
                <a:sym typeface="Arial"/>
              </a:rPr>
              <a:t>THẢO LUẬN CẶP ĐÔI</a:t>
            </a:r>
            <a:endParaRPr lang="en-US" sz="2667" b="1" kern="0" dirty="0">
              <a:solidFill>
                <a:srgbClr val="000000"/>
              </a:solidFill>
              <a:cs typeface="Arial"/>
              <a:sym typeface="Arial"/>
            </a:endParaRPr>
          </a:p>
        </p:txBody>
      </p:sp>
      <p:graphicFrame>
        <p:nvGraphicFramePr>
          <p:cNvPr id="9" name="Table 8">
            <a:extLst>
              <a:ext uri="{FF2B5EF4-FFF2-40B4-BE49-F238E27FC236}">
                <a16:creationId xmlns:a16="http://schemas.microsoft.com/office/drawing/2014/main" xmlns="" id="{D9D81ACC-B1C0-4B75-BF0A-658EFB7F4438}"/>
              </a:ext>
            </a:extLst>
          </p:cNvPr>
          <p:cNvGraphicFramePr>
            <a:graphicFrameLocks noGrp="1"/>
          </p:cNvGraphicFramePr>
          <p:nvPr>
            <p:extLst/>
          </p:nvPr>
        </p:nvGraphicFramePr>
        <p:xfrm>
          <a:off x="1057300" y="1798495"/>
          <a:ext cx="10089672" cy="3973237"/>
        </p:xfrm>
        <a:graphic>
          <a:graphicData uri="http://schemas.openxmlformats.org/drawingml/2006/table">
            <a:tbl>
              <a:tblPr firstRow="1" bandRow="1">
                <a:tableStyleId>{5A111915-BE36-4E01-A7E5-04B1672EAD32}</a:tableStyleId>
              </a:tblPr>
              <a:tblGrid>
                <a:gridCol w="6001227">
                  <a:extLst>
                    <a:ext uri="{9D8B030D-6E8A-4147-A177-3AD203B41FA5}">
                      <a16:colId xmlns:a16="http://schemas.microsoft.com/office/drawing/2014/main" xmlns="" val="3547283363"/>
                    </a:ext>
                  </a:extLst>
                </a:gridCol>
                <a:gridCol w="4088445">
                  <a:extLst>
                    <a:ext uri="{9D8B030D-6E8A-4147-A177-3AD203B41FA5}">
                      <a16:colId xmlns:a16="http://schemas.microsoft.com/office/drawing/2014/main" xmlns="" val="214754203"/>
                    </a:ext>
                  </a:extLst>
                </a:gridCol>
              </a:tblGrid>
              <a:tr h="494453">
                <a:tc>
                  <a:txBody>
                    <a:bodyPr/>
                    <a:lstStyle/>
                    <a:p>
                      <a:pPr algn="ctr"/>
                      <a:r>
                        <a:rPr lang="en-US" sz="2100" b="1" dirty="0" err="1"/>
                        <a:t>Câu</a:t>
                      </a:r>
                      <a:r>
                        <a:rPr lang="en-US" sz="2100" b="1" baseline="0" dirty="0"/>
                        <a:t> </a:t>
                      </a:r>
                      <a:r>
                        <a:rPr lang="en-US" sz="2100" b="1" baseline="0" dirty="0" err="1"/>
                        <a:t>hỏi</a:t>
                      </a:r>
                      <a:endParaRPr lang="en-US" sz="2100" b="1" dirty="0">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1" dirty="0" err="1"/>
                        <a:t>Trả</a:t>
                      </a:r>
                      <a:r>
                        <a:rPr lang="en-US" sz="2100" b="1" baseline="0" dirty="0"/>
                        <a:t> </a:t>
                      </a:r>
                      <a:r>
                        <a:rPr lang="en-US" sz="2100" b="1" baseline="0" dirty="0" err="1"/>
                        <a:t>lời</a:t>
                      </a:r>
                      <a:endParaRPr lang="en-US" sz="2100" b="1" dirty="0">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698946"/>
                  </a:ext>
                </a:extLst>
              </a:tr>
              <a:tr h="495808">
                <a:tc>
                  <a:txBody>
                    <a:bodyPr/>
                    <a:lstStyle/>
                    <a:p>
                      <a:pPr algn="just">
                        <a:lnSpc>
                          <a:spcPct val="115000"/>
                        </a:lnSpc>
                        <a:spcAft>
                          <a:spcPts val="750"/>
                        </a:spcAft>
                      </a:pPr>
                      <a:r>
                        <a:rPr lang="en-US" sz="2100" dirty="0" err="1">
                          <a:effectLst/>
                        </a:rPr>
                        <a:t>Thế</a:t>
                      </a:r>
                      <a:r>
                        <a:rPr lang="en-US" sz="2100" dirty="0">
                          <a:effectLst/>
                        </a:rPr>
                        <a:t> </a:t>
                      </a:r>
                      <a:r>
                        <a:rPr lang="en-US" sz="2100" dirty="0" err="1">
                          <a:effectLst/>
                        </a:rPr>
                        <a:t>nào</a:t>
                      </a:r>
                      <a:r>
                        <a:rPr lang="en-US" sz="2100" dirty="0">
                          <a:effectLst/>
                        </a:rPr>
                        <a:t> </a:t>
                      </a:r>
                      <a:r>
                        <a:rPr lang="en-US" sz="2100" dirty="0" err="1">
                          <a:effectLst/>
                        </a:rPr>
                        <a:t>là</a:t>
                      </a:r>
                      <a:r>
                        <a:rPr lang="en-US" sz="2100" dirty="0">
                          <a:effectLst/>
                        </a:rPr>
                        <a:t> </a:t>
                      </a:r>
                      <a:r>
                        <a:rPr lang="en-US" sz="2100" dirty="0" err="1">
                          <a:effectLst/>
                        </a:rPr>
                        <a:t>biện</a:t>
                      </a:r>
                      <a:r>
                        <a:rPr lang="en-US" sz="2100" dirty="0">
                          <a:effectLst/>
                        </a:rPr>
                        <a:t> </a:t>
                      </a:r>
                      <a:r>
                        <a:rPr lang="en-US" sz="2100" dirty="0" err="1">
                          <a:effectLst/>
                        </a:rPr>
                        <a:t>pháp</a:t>
                      </a:r>
                      <a:r>
                        <a:rPr lang="en-US" sz="2100" dirty="0">
                          <a:effectLst/>
                        </a:rPr>
                        <a:t> </a:t>
                      </a:r>
                      <a:r>
                        <a:rPr lang="en-US" sz="2100" dirty="0" err="1">
                          <a:effectLst/>
                        </a:rPr>
                        <a:t>tu</a:t>
                      </a:r>
                      <a:r>
                        <a:rPr lang="en-US" sz="2100" dirty="0">
                          <a:effectLst/>
                        </a:rPr>
                        <a:t> </a:t>
                      </a:r>
                      <a:r>
                        <a:rPr lang="en-US" sz="2100" dirty="0" err="1">
                          <a:effectLst/>
                        </a:rPr>
                        <a:t>từ</a:t>
                      </a:r>
                      <a:r>
                        <a:rPr lang="en-US" sz="2100" dirty="0">
                          <a:effectLst/>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4523672"/>
                  </a:ext>
                </a:extLst>
              </a:tr>
              <a:tr h="1243584">
                <a:tc>
                  <a:txBody>
                    <a:bodyPr/>
                    <a:lstStyle/>
                    <a:p>
                      <a:pPr algn="just">
                        <a:lnSpc>
                          <a:spcPct val="115000"/>
                        </a:lnSpc>
                        <a:spcAft>
                          <a:spcPts val="750"/>
                        </a:spcAft>
                      </a:pPr>
                      <a:r>
                        <a:rPr lang="en-US" sz="2100" dirty="0" err="1">
                          <a:effectLst/>
                        </a:rPr>
                        <a:t>Trong</a:t>
                      </a:r>
                      <a:r>
                        <a:rPr lang="en-US" sz="2100" dirty="0">
                          <a:effectLst/>
                        </a:rPr>
                        <a:t> </a:t>
                      </a:r>
                      <a:r>
                        <a:rPr lang="en-US" sz="2100" dirty="0" err="1">
                          <a:effectLst/>
                        </a:rPr>
                        <a:t>chương</a:t>
                      </a:r>
                      <a:r>
                        <a:rPr lang="en-US" sz="2100" dirty="0">
                          <a:effectLst/>
                        </a:rPr>
                        <a:t> </a:t>
                      </a:r>
                      <a:r>
                        <a:rPr lang="en-US" sz="2100" dirty="0" err="1">
                          <a:effectLst/>
                        </a:rPr>
                        <a:t>trình</a:t>
                      </a:r>
                      <a:r>
                        <a:rPr lang="en-US" sz="2100" dirty="0">
                          <a:effectLst/>
                        </a:rPr>
                        <a:t> </a:t>
                      </a:r>
                      <a:r>
                        <a:rPr lang="en-US" sz="2100" dirty="0" err="1">
                          <a:effectLst/>
                        </a:rPr>
                        <a:t>Tiếng</a:t>
                      </a:r>
                      <a:r>
                        <a:rPr lang="en-US" sz="2100" dirty="0">
                          <a:effectLst/>
                        </a:rPr>
                        <a:t> </a:t>
                      </a:r>
                      <a:r>
                        <a:rPr lang="en-US" sz="2100" dirty="0" err="1">
                          <a:effectLst/>
                        </a:rPr>
                        <a:t>Việt</a:t>
                      </a:r>
                      <a:r>
                        <a:rPr lang="en-US" sz="2100" dirty="0">
                          <a:effectLst/>
                        </a:rPr>
                        <a:t> </a:t>
                      </a:r>
                      <a:r>
                        <a:rPr lang="en-US" sz="2100" dirty="0" err="1">
                          <a:effectLst/>
                        </a:rPr>
                        <a:t>bậc</a:t>
                      </a:r>
                      <a:r>
                        <a:rPr lang="en-US" sz="2100" dirty="0">
                          <a:effectLst/>
                        </a:rPr>
                        <a:t> </a:t>
                      </a:r>
                      <a:r>
                        <a:rPr lang="en-US" sz="2100" dirty="0" err="1">
                          <a:effectLst/>
                        </a:rPr>
                        <a:t>Tiểu</a:t>
                      </a:r>
                      <a:r>
                        <a:rPr lang="en-US" sz="2100" dirty="0">
                          <a:effectLst/>
                        </a:rPr>
                        <a:t> </a:t>
                      </a:r>
                      <a:r>
                        <a:rPr lang="en-US" sz="2100" dirty="0" err="1">
                          <a:effectLst/>
                        </a:rPr>
                        <a:t>học</a:t>
                      </a:r>
                      <a:r>
                        <a:rPr lang="en-US" sz="2100" dirty="0">
                          <a:effectLst/>
                        </a:rPr>
                        <a:t>, </a:t>
                      </a:r>
                      <a:r>
                        <a:rPr lang="en-US" sz="2100" dirty="0" err="1">
                          <a:effectLst/>
                        </a:rPr>
                        <a:t>em</a:t>
                      </a:r>
                      <a:r>
                        <a:rPr lang="en-US" sz="2100" dirty="0">
                          <a:effectLst/>
                        </a:rPr>
                        <a:t> </a:t>
                      </a:r>
                      <a:r>
                        <a:rPr lang="en-US" sz="2100" dirty="0" err="1">
                          <a:effectLst/>
                        </a:rPr>
                        <a:t>đã</a:t>
                      </a:r>
                      <a:r>
                        <a:rPr lang="en-US" sz="2100" dirty="0">
                          <a:effectLst/>
                        </a:rPr>
                        <a:t> </a:t>
                      </a:r>
                      <a:r>
                        <a:rPr lang="en-US" sz="2100" dirty="0" err="1">
                          <a:effectLst/>
                        </a:rPr>
                        <a:t>được</a:t>
                      </a:r>
                      <a:r>
                        <a:rPr lang="en-US" sz="2100" dirty="0">
                          <a:effectLst/>
                        </a:rPr>
                        <a:t> </a:t>
                      </a:r>
                      <a:r>
                        <a:rPr lang="en-US" sz="2100" dirty="0" err="1">
                          <a:effectLst/>
                        </a:rPr>
                        <a:t>làm</a:t>
                      </a:r>
                      <a:r>
                        <a:rPr lang="en-US" sz="2100" dirty="0">
                          <a:effectLst/>
                        </a:rPr>
                        <a:t> </a:t>
                      </a:r>
                      <a:r>
                        <a:rPr lang="en-US" sz="2100" dirty="0" err="1">
                          <a:effectLst/>
                        </a:rPr>
                        <a:t>quen</a:t>
                      </a:r>
                      <a:r>
                        <a:rPr lang="en-US" sz="2100" dirty="0">
                          <a:effectLst/>
                        </a:rPr>
                        <a:t> </a:t>
                      </a:r>
                      <a:r>
                        <a:rPr lang="en-US" sz="2100" dirty="0" err="1">
                          <a:effectLst/>
                        </a:rPr>
                        <a:t>với</a:t>
                      </a:r>
                      <a:r>
                        <a:rPr lang="en-US" sz="2100" dirty="0">
                          <a:effectLst/>
                        </a:rPr>
                        <a:t> </a:t>
                      </a:r>
                      <a:r>
                        <a:rPr lang="en-US" sz="2100" dirty="0" err="1">
                          <a:effectLst/>
                        </a:rPr>
                        <a:t>những</a:t>
                      </a:r>
                      <a:r>
                        <a:rPr lang="en-US" sz="2100" dirty="0">
                          <a:effectLst/>
                        </a:rPr>
                        <a:t> </a:t>
                      </a:r>
                      <a:r>
                        <a:rPr lang="en-US" sz="2100" dirty="0" err="1">
                          <a:effectLst/>
                        </a:rPr>
                        <a:t>biện</a:t>
                      </a:r>
                      <a:r>
                        <a:rPr lang="en-US" sz="2100" dirty="0">
                          <a:effectLst/>
                        </a:rPr>
                        <a:t> </a:t>
                      </a:r>
                      <a:r>
                        <a:rPr lang="en-US" sz="2100" dirty="0" err="1">
                          <a:effectLst/>
                        </a:rPr>
                        <a:t>pháp</a:t>
                      </a:r>
                      <a:r>
                        <a:rPr lang="en-US" sz="2100" dirty="0">
                          <a:effectLst/>
                        </a:rPr>
                        <a:t> </a:t>
                      </a:r>
                      <a:r>
                        <a:rPr lang="en-US" sz="2100" dirty="0" err="1">
                          <a:effectLst/>
                        </a:rPr>
                        <a:t>tu</a:t>
                      </a:r>
                      <a:r>
                        <a:rPr lang="en-US" sz="2100" dirty="0">
                          <a:effectLst/>
                        </a:rPr>
                        <a:t> </a:t>
                      </a:r>
                      <a:r>
                        <a:rPr lang="en-US" sz="2100" dirty="0" err="1">
                          <a:effectLst/>
                        </a:rPr>
                        <a:t>từ</a:t>
                      </a:r>
                      <a:r>
                        <a:rPr lang="en-US" sz="2100" dirty="0">
                          <a:effectLst/>
                        </a:rPr>
                        <a:t> </a:t>
                      </a:r>
                      <a:r>
                        <a:rPr lang="en-US" sz="2100" dirty="0" err="1">
                          <a:effectLst/>
                        </a:rPr>
                        <a:t>nào</a:t>
                      </a:r>
                      <a:r>
                        <a:rPr lang="en-US" sz="2100" dirty="0">
                          <a:effectLst/>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4171886"/>
                  </a:ext>
                </a:extLst>
              </a:tr>
              <a:tr h="869696">
                <a:tc>
                  <a:txBody>
                    <a:bodyPr/>
                    <a:lstStyle/>
                    <a:p>
                      <a:pPr algn="just">
                        <a:lnSpc>
                          <a:spcPct val="115000"/>
                        </a:lnSpc>
                        <a:spcAft>
                          <a:spcPts val="750"/>
                        </a:spcAft>
                      </a:pPr>
                      <a:r>
                        <a:rPr lang="en-US" sz="2100" dirty="0" err="1">
                          <a:effectLst/>
                        </a:rPr>
                        <a:t>Nêu</a:t>
                      </a:r>
                      <a:r>
                        <a:rPr lang="en-US" sz="2100" dirty="0">
                          <a:effectLst/>
                        </a:rPr>
                        <a:t> </a:t>
                      </a:r>
                      <a:r>
                        <a:rPr lang="en-US" sz="2100" dirty="0" err="1">
                          <a:effectLst/>
                        </a:rPr>
                        <a:t>khái</a:t>
                      </a:r>
                      <a:r>
                        <a:rPr lang="en-US" sz="2100" dirty="0">
                          <a:effectLst/>
                        </a:rPr>
                        <a:t> </a:t>
                      </a:r>
                      <a:r>
                        <a:rPr lang="en-US" sz="2100" dirty="0" err="1">
                          <a:effectLst/>
                        </a:rPr>
                        <a:t>niệm</a:t>
                      </a:r>
                      <a:r>
                        <a:rPr lang="en-US" sz="2100" dirty="0">
                          <a:effectLst/>
                        </a:rPr>
                        <a:t> </a:t>
                      </a:r>
                      <a:r>
                        <a:rPr lang="en-US" sz="2100" dirty="0" err="1">
                          <a:effectLst/>
                        </a:rPr>
                        <a:t>về</a:t>
                      </a:r>
                      <a:r>
                        <a:rPr lang="en-US" sz="2100" dirty="0">
                          <a:effectLst/>
                        </a:rPr>
                        <a:t> </a:t>
                      </a:r>
                      <a:r>
                        <a:rPr lang="en-US" sz="2100" dirty="0" err="1">
                          <a:effectLst/>
                        </a:rPr>
                        <a:t>biện</a:t>
                      </a:r>
                      <a:r>
                        <a:rPr lang="en-US" sz="2100" dirty="0">
                          <a:effectLst/>
                        </a:rPr>
                        <a:t> </a:t>
                      </a:r>
                      <a:r>
                        <a:rPr lang="en-US" sz="2100" dirty="0" err="1">
                          <a:effectLst/>
                        </a:rPr>
                        <a:t>pháp</a:t>
                      </a:r>
                      <a:r>
                        <a:rPr lang="en-US" sz="2100" dirty="0">
                          <a:effectLst/>
                        </a:rPr>
                        <a:t> </a:t>
                      </a:r>
                      <a:r>
                        <a:rPr lang="en-US" sz="2100" dirty="0" err="1">
                          <a:effectLst/>
                        </a:rPr>
                        <a:t>tu</a:t>
                      </a:r>
                      <a:r>
                        <a:rPr lang="en-US" sz="2100" dirty="0">
                          <a:effectLst/>
                        </a:rPr>
                        <a:t> </a:t>
                      </a:r>
                      <a:r>
                        <a:rPr lang="en-US" sz="2100" dirty="0" err="1">
                          <a:effectLst/>
                        </a:rPr>
                        <a:t>từ</a:t>
                      </a:r>
                      <a:r>
                        <a:rPr lang="en-US" sz="2100" dirty="0">
                          <a:effectLst/>
                        </a:rPr>
                        <a:t> </a:t>
                      </a:r>
                      <a:r>
                        <a:rPr lang="en-US" sz="2100" dirty="0" err="1">
                          <a:effectLst/>
                        </a:rPr>
                        <a:t>ẩn</a:t>
                      </a:r>
                      <a:r>
                        <a:rPr lang="en-US" sz="2100" dirty="0">
                          <a:effectLst/>
                        </a:rPr>
                        <a:t> </a:t>
                      </a:r>
                      <a:r>
                        <a:rPr lang="en-US" sz="2100" dirty="0" err="1">
                          <a:effectLst/>
                        </a:rPr>
                        <a:t>dụ</a:t>
                      </a:r>
                      <a:r>
                        <a:rPr lang="en-US" sz="2100" dirty="0">
                          <a:effectLst/>
                        </a:rPr>
                        <a:t> </a:t>
                      </a:r>
                      <a:r>
                        <a:rPr lang="en-US" sz="2100" dirty="0" err="1">
                          <a:effectLst/>
                        </a:rPr>
                        <a:t>trong</a:t>
                      </a:r>
                      <a:r>
                        <a:rPr lang="en-US" sz="2100" dirty="0">
                          <a:effectLst/>
                        </a:rPr>
                        <a:t> SGK? </a:t>
                      </a:r>
                      <a:r>
                        <a:rPr lang="en-US" sz="2100" dirty="0" err="1">
                          <a:effectLst/>
                        </a:rPr>
                        <a:t>Có</a:t>
                      </a:r>
                      <a:r>
                        <a:rPr lang="en-US" sz="2100" dirty="0">
                          <a:effectLst/>
                        </a:rPr>
                        <a:t> </a:t>
                      </a:r>
                      <a:r>
                        <a:rPr lang="en-US" sz="2100" dirty="0" err="1">
                          <a:effectLst/>
                        </a:rPr>
                        <a:t>thể</a:t>
                      </a:r>
                      <a:r>
                        <a:rPr lang="en-US" sz="2100" dirty="0">
                          <a:effectLst/>
                        </a:rPr>
                        <a:t> </a:t>
                      </a:r>
                      <a:r>
                        <a:rPr lang="en-US" sz="2100" dirty="0" err="1">
                          <a:effectLst/>
                        </a:rPr>
                        <a:t>lấy</a:t>
                      </a:r>
                      <a:r>
                        <a:rPr lang="en-US" sz="2100" dirty="0">
                          <a:effectLst/>
                        </a:rPr>
                        <a:t> </a:t>
                      </a:r>
                      <a:r>
                        <a:rPr lang="en-US" sz="2100" dirty="0" err="1">
                          <a:effectLst/>
                        </a:rPr>
                        <a:t>ví</a:t>
                      </a:r>
                      <a:r>
                        <a:rPr lang="en-US" sz="2100" dirty="0">
                          <a:effectLst/>
                        </a:rPr>
                        <a:t> </a:t>
                      </a:r>
                      <a:r>
                        <a:rPr lang="en-US" sz="2100" dirty="0" err="1">
                          <a:effectLst/>
                        </a:rPr>
                        <a:t>dụ</a:t>
                      </a:r>
                      <a:r>
                        <a:rPr lang="en-US" sz="2100" dirty="0">
                          <a:effectLst/>
                        </a:rPr>
                        <a:t> minh </a:t>
                      </a:r>
                      <a:r>
                        <a:rPr lang="en-US" sz="2100" dirty="0" err="1">
                          <a:effectLst/>
                        </a:rPr>
                        <a:t>hoạ</a:t>
                      </a:r>
                      <a:r>
                        <a:rPr lang="en-US" sz="2100" dirty="0">
                          <a:effectLst/>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898479"/>
                  </a:ext>
                </a:extLst>
              </a:tr>
              <a:tr h="869696">
                <a:tc>
                  <a:txBody>
                    <a:bodyPr/>
                    <a:lstStyle/>
                    <a:p>
                      <a:pPr algn="just">
                        <a:lnSpc>
                          <a:spcPct val="115000"/>
                        </a:lnSpc>
                        <a:spcAft>
                          <a:spcPts val="750"/>
                        </a:spcAft>
                      </a:pPr>
                      <a:r>
                        <a:rPr lang="en-US" sz="2100" dirty="0" err="1">
                          <a:effectLst/>
                        </a:rPr>
                        <a:t>Nêu</a:t>
                      </a:r>
                      <a:r>
                        <a:rPr lang="en-US" sz="2100" dirty="0">
                          <a:effectLst/>
                        </a:rPr>
                        <a:t> </a:t>
                      </a:r>
                      <a:r>
                        <a:rPr lang="en-US" sz="2100" dirty="0" err="1">
                          <a:effectLst/>
                        </a:rPr>
                        <a:t>khái</a:t>
                      </a:r>
                      <a:r>
                        <a:rPr lang="en-US" sz="2100" dirty="0">
                          <a:effectLst/>
                        </a:rPr>
                        <a:t> </a:t>
                      </a:r>
                      <a:r>
                        <a:rPr lang="en-US" sz="2100" dirty="0" err="1">
                          <a:effectLst/>
                        </a:rPr>
                        <a:t>niệm</a:t>
                      </a:r>
                      <a:r>
                        <a:rPr lang="en-US" sz="2100" dirty="0">
                          <a:effectLst/>
                        </a:rPr>
                        <a:t> </a:t>
                      </a:r>
                      <a:r>
                        <a:rPr lang="en-US" sz="2100" dirty="0" err="1">
                          <a:effectLst/>
                        </a:rPr>
                        <a:t>về</a:t>
                      </a:r>
                      <a:r>
                        <a:rPr lang="en-US" sz="2100" dirty="0">
                          <a:effectLst/>
                        </a:rPr>
                        <a:t> </a:t>
                      </a:r>
                      <a:r>
                        <a:rPr lang="en-US" sz="2100" dirty="0" err="1">
                          <a:effectLst/>
                        </a:rPr>
                        <a:t>biện</a:t>
                      </a:r>
                      <a:r>
                        <a:rPr lang="en-US" sz="2100" dirty="0">
                          <a:effectLst/>
                        </a:rPr>
                        <a:t> </a:t>
                      </a:r>
                      <a:r>
                        <a:rPr lang="en-US" sz="2100" dirty="0" err="1">
                          <a:effectLst/>
                        </a:rPr>
                        <a:t>pháp</a:t>
                      </a:r>
                      <a:r>
                        <a:rPr lang="en-US" sz="2100" dirty="0">
                          <a:effectLst/>
                        </a:rPr>
                        <a:t> </a:t>
                      </a:r>
                      <a:r>
                        <a:rPr lang="en-US" sz="2100" dirty="0" err="1">
                          <a:effectLst/>
                        </a:rPr>
                        <a:t>tu</a:t>
                      </a:r>
                      <a:r>
                        <a:rPr lang="en-US" sz="2100" dirty="0">
                          <a:effectLst/>
                        </a:rPr>
                        <a:t> </a:t>
                      </a:r>
                      <a:r>
                        <a:rPr lang="en-US" sz="2100" dirty="0" err="1">
                          <a:effectLst/>
                        </a:rPr>
                        <a:t>từ</a:t>
                      </a:r>
                      <a:r>
                        <a:rPr lang="en-US" sz="2100" dirty="0">
                          <a:effectLst/>
                        </a:rPr>
                        <a:t> </a:t>
                      </a:r>
                      <a:r>
                        <a:rPr lang="en-US" sz="2100" dirty="0" err="1">
                          <a:effectLst/>
                        </a:rPr>
                        <a:t>hoán</a:t>
                      </a:r>
                      <a:r>
                        <a:rPr lang="en-US" sz="2100" dirty="0">
                          <a:effectLst/>
                        </a:rPr>
                        <a:t> </a:t>
                      </a:r>
                      <a:r>
                        <a:rPr lang="en-US" sz="2100" dirty="0" err="1">
                          <a:effectLst/>
                        </a:rPr>
                        <a:t>dụ</a:t>
                      </a:r>
                      <a:r>
                        <a:rPr lang="en-US" sz="2100" dirty="0">
                          <a:effectLst/>
                        </a:rPr>
                        <a:t> </a:t>
                      </a:r>
                      <a:r>
                        <a:rPr lang="en-US" sz="2100" dirty="0" err="1">
                          <a:effectLst/>
                        </a:rPr>
                        <a:t>trong</a:t>
                      </a:r>
                      <a:r>
                        <a:rPr lang="en-US" sz="2100" dirty="0">
                          <a:effectLst/>
                        </a:rPr>
                        <a:t> SGK? </a:t>
                      </a:r>
                      <a:r>
                        <a:rPr lang="en-US" sz="2100" dirty="0" err="1">
                          <a:effectLst/>
                        </a:rPr>
                        <a:t>Có</a:t>
                      </a:r>
                      <a:r>
                        <a:rPr lang="en-US" sz="2100" dirty="0">
                          <a:effectLst/>
                        </a:rPr>
                        <a:t> </a:t>
                      </a:r>
                      <a:r>
                        <a:rPr lang="en-US" sz="2100" dirty="0" err="1">
                          <a:effectLst/>
                        </a:rPr>
                        <a:t>thể</a:t>
                      </a:r>
                      <a:r>
                        <a:rPr lang="en-US" sz="2100" dirty="0">
                          <a:effectLst/>
                        </a:rPr>
                        <a:t> </a:t>
                      </a:r>
                      <a:r>
                        <a:rPr lang="en-US" sz="2100" dirty="0" err="1">
                          <a:effectLst/>
                        </a:rPr>
                        <a:t>lấy</a:t>
                      </a:r>
                      <a:r>
                        <a:rPr lang="en-US" sz="2100" dirty="0">
                          <a:effectLst/>
                        </a:rPr>
                        <a:t> </a:t>
                      </a:r>
                      <a:r>
                        <a:rPr lang="en-US" sz="2100" dirty="0" err="1">
                          <a:effectLst/>
                        </a:rPr>
                        <a:t>ví</a:t>
                      </a:r>
                      <a:r>
                        <a:rPr lang="en-US" sz="2100" dirty="0">
                          <a:effectLst/>
                        </a:rPr>
                        <a:t> </a:t>
                      </a:r>
                      <a:r>
                        <a:rPr lang="en-US" sz="2100" dirty="0" err="1">
                          <a:effectLst/>
                        </a:rPr>
                        <a:t>dụ</a:t>
                      </a:r>
                      <a:r>
                        <a:rPr lang="en-US" sz="2100" dirty="0">
                          <a:effectLst/>
                        </a:rPr>
                        <a:t> minh </a:t>
                      </a:r>
                      <a:r>
                        <a:rPr lang="en-US" sz="2100" dirty="0" err="1">
                          <a:effectLst/>
                        </a:rPr>
                        <a:t>hoạ</a:t>
                      </a:r>
                      <a:r>
                        <a:rPr lang="en-US" sz="2100" dirty="0">
                          <a:effectLst/>
                        </a:rPr>
                        <a:t>.</a:t>
                      </a:r>
                      <a:endParaRPr lang="en-US" sz="2100" dirty="0">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8533730"/>
                  </a:ext>
                </a:extLst>
              </a:tr>
            </a:tbl>
          </a:graphicData>
        </a:graphic>
      </p:graphicFrame>
    </p:spTree>
    <p:extLst>
      <p:ext uri="{BB962C8B-B14F-4D97-AF65-F5344CB8AC3E}">
        <p14:creationId xmlns:p14="http://schemas.microsoft.com/office/powerpoint/2010/main" val="3445515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1A70DA2-2DAD-4A7B-8AB5-B1F0EDA1B9DC}"/>
              </a:ext>
            </a:extLst>
          </p:cNvPr>
          <p:cNvSpPr txBox="1"/>
          <p:nvPr/>
        </p:nvSpPr>
        <p:spPr>
          <a:xfrm>
            <a:off x="1168401" y="1646999"/>
            <a:ext cx="10193865" cy="1980286"/>
          </a:xfrm>
          <a:prstGeom prst="rect">
            <a:avLst/>
          </a:prstGeom>
          <a:noFill/>
        </p:spPr>
        <p:txBody>
          <a:bodyPr wrap="square">
            <a:spAutoFit/>
          </a:bodyPr>
          <a:lstStyle/>
          <a:p>
            <a:pPr algn="just">
              <a:lnSpc>
                <a:spcPct val="115000"/>
              </a:lnSpc>
              <a:spcAft>
                <a:spcPts val="1067"/>
              </a:spcAft>
              <a:buClr>
                <a:srgbClr val="000000"/>
              </a:buClr>
            </a:pPr>
            <a:r>
              <a:rPr lang="vi-VN" sz="2667" b="1" kern="0" dirty="0">
                <a:solidFill>
                  <a:srgbClr val="000000"/>
                </a:solidFill>
                <a:ea typeface="Times New Roman" panose="02020603050405020304" pitchFamily="18" charset="0"/>
                <a:cs typeface="Arial" panose="020B0604020202020204" pitchFamily="34" charset="0"/>
                <a:sym typeface="Arial"/>
              </a:rPr>
              <a:t>- Biện pháp tu từ: </a:t>
            </a:r>
            <a:r>
              <a:rPr lang="en-US" sz="2667" kern="0" dirty="0">
                <a:solidFill>
                  <a:srgbClr val="000000"/>
                </a:solidFill>
                <a:ea typeface="Times New Roman" panose="02020603050405020304" pitchFamily="18" charset="0"/>
                <a:cs typeface="Arial" panose="020B0604020202020204" pitchFamily="34" charset="0"/>
                <a:sym typeface="Arial"/>
              </a:rPr>
              <a:t>L</a:t>
            </a:r>
            <a:r>
              <a:rPr lang="vi-VN" sz="2667" kern="0" dirty="0">
                <a:solidFill>
                  <a:srgbClr val="000000"/>
                </a:solidFill>
                <a:ea typeface="Times New Roman" panose="02020603050405020304" pitchFamily="18" charset="0"/>
                <a:cs typeface="Arial" panose="020B0604020202020204" pitchFamily="34" charset="0"/>
                <a:sym typeface="Arial"/>
              </a:rPr>
              <a:t>à việc sử dụng ngôn ngữ theo một cách đặc biệt (về ngữ âm, từ vựng, ngữ pháp, văn bản) làm cho lời văn hay hơn, đẹp hơn, nhằm tăng sức gợi hình, gợi cảm trong diễn đạt và tạo ấn tượng với người đọc.</a:t>
            </a:r>
            <a:endParaRPr lang="en-US" sz="2667" kern="0" dirty="0">
              <a:solidFill>
                <a:srgbClr val="000000"/>
              </a:solidFill>
              <a:ea typeface="Calibri" panose="020F0502020204030204" pitchFamily="34" charset="0"/>
              <a:cs typeface="Arial" panose="020B0604020202020204" pitchFamily="34" charset="0"/>
              <a:sym typeface="Arial"/>
            </a:endParaRPr>
          </a:p>
        </p:txBody>
      </p:sp>
      <p:sp>
        <p:nvSpPr>
          <p:cNvPr id="13" name="Rectangle 12">
            <a:extLst>
              <a:ext uri="{FF2B5EF4-FFF2-40B4-BE49-F238E27FC236}">
                <a16:creationId xmlns:a16="http://schemas.microsoft.com/office/drawing/2014/main" xmlns="" id="{824FF255-796F-42C6-8C85-089EF949496C}"/>
              </a:ext>
            </a:extLst>
          </p:cNvPr>
          <p:cNvSpPr/>
          <p:nvPr/>
        </p:nvSpPr>
        <p:spPr>
          <a:xfrm>
            <a:off x="681998" y="203200"/>
            <a:ext cx="9692375" cy="584775"/>
          </a:xfrm>
          <a:prstGeom prst="rect">
            <a:avLst/>
          </a:prstGeom>
        </p:spPr>
        <p:txBody>
          <a:bodyPr wrap="square">
            <a:spAutoFit/>
          </a:bodyPr>
          <a:lstStyle/>
          <a:p>
            <a:pPr marL="685783" indent="-685783">
              <a:buClr>
                <a:srgbClr val="000000"/>
              </a:buClr>
              <a:buFont typeface="Arial"/>
              <a:buAutoNum type="romanUcPeriod"/>
            </a:pPr>
            <a:r>
              <a:rPr lang="en-US" sz="3200" b="1" kern="0" dirty="0" err="1">
                <a:solidFill>
                  <a:srgbClr val="0D0D0D"/>
                </a:solidFill>
                <a:ea typeface="Times New Roman" panose="02020603050405020304" pitchFamily="18" charset="0"/>
                <a:cs typeface="Arial" panose="020B0604020202020204" pitchFamily="34" charset="0"/>
                <a:sym typeface="Arial"/>
              </a:rPr>
              <a:t>Tìm</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hiểu</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về</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biện</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pháp</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tu</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từ</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ẩn</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dụ</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hoán</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dụ</a:t>
            </a:r>
            <a:endParaRPr lang="en-US" sz="3200" b="1" kern="0" dirty="0">
              <a:solidFill>
                <a:srgbClr val="000000"/>
              </a:solidFill>
              <a:cs typeface="Arial" panose="020B0604020202020204" pitchFamily="34" charset="0"/>
              <a:sym typeface="Arial"/>
            </a:endParaRPr>
          </a:p>
        </p:txBody>
      </p:sp>
      <p:sp>
        <p:nvSpPr>
          <p:cNvPr id="14" name="TextBox 13">
            <a:extLst>
              <a:ext uri="{FF2B5EF4-FFF2-40B4-BE49-F238E27FC236}">
                <a16:creationId xmlns:a16="http://schemas.microsoft.com/office/drawing/2014/main" xmlns="" id="{6F8DDA75-AAAC-4FAE-B776-E1EF183777AE}"/>
              </a:ext>
            </a:extLst>
          </p:cNvPr>
          <p:cNvSpPr txBox="1"/>
          <p:nvPr/>
        </p:nvSpPr>
        <p:spPr>
          <a:xfrm>
            <a:off x="1337734" y="3869267"/>
            <a:ext cx="10193865" cy="1649362"/>
          </a:xfrm>
          <a:prstGeom prst="rect">
            <a:avLst/>
          </a:prstGeom>
          <a:noFill/>
        </p:spPr>
        <p:txBody>
          <a:bodyPr wrap="square">
            <a:spAutoFit/>
          </a:bodyPr>
          <a:lstStyle/>
          <a:p>
            <a:pPr algn="just">
              <a:lnSpc>
                <a:spcPct val="115000"/>
              </a:lnSpc>
              <a:spcAft>
                <a:spcPts val="1067"/>
              </a:spcAft>
              <a:buClr>
                <a:srgbClr val="000000"/>
              </a:buClr>
            </a:pPr>
            <a:r>
              <a:rPr lang="vi-VN" sz="2667" b="1" kern="0" dirty="0">
                <a:solidFill>
                  <a:srgbClr val="000000"/>
                </a:solidFill>
                <a:ea typeface="Times New Roman" panose="02020603050405020304" pitchFamily="18" charset="0"/>
                <a:cs typeface="Arial" panose="020B0604020202020204" pitchFamily="34" charset="0"/>
                <a:sym typeface="Arial"/>
              </a:rPr>
              <a:t>- </a:t>
            </a:r>
            <a:r>
              <a:rPr lang="en-US" sz="2667" b="1" kern="0" dirty="0" err="1">
                <a:solidFill>
                  <a:srgbClr val="000000"/>
                </a:solidFill>
                <a:ea typeface="Times New Roman" panose="02020603050405020304" pitchFamily="18" charset="0"/>
                <a:cs typeface="Arial" panose="020B0604020202020204" pitchFamily="34" charset="0"/>
                <a:sym typeface="Arial"/>
              </a:rPr>
              <a:t>Ví</a:t>
            </a:r>
            <a:r>
              <a:rPr lang="en-US" sz="2667" b="1" kern="0" dirty="0">
                <a:solidFill>
                  <a:srgbClr val="000000"/>
                </a:solidFill>
                <a:ea typeface="Times New Roman" panose="02020603050405020304" pitchFamily="18" charset="0"/>
                <a:cs typeface="Arial" panose="020B0604020202020204" pitchFamily="34" charset="0"/>
                <a:sym typeface="Arial"/>
              </a:rPr>
              <a:t> </a:t>
            </a:r>
            <a:r>
              <a:rPr lang="en-US" sz="2667" b="1" kern="0" dirty="0" err="1">
                <a:solidFill>
                  <a:srgbClr val="000000"/>
                </a:solidFill>
                <a:ea typeface="Times New Roman" panose="02020603050405020304" pitchFamily="18" charset="0"/>
                <a:cs typeface="Arial" panose="020B0604020202020204" pitchFamily="34" charset="0"/>
                <a:sym typeface="Arial"/>
              </a:rPr>
              <a:t>dụ</a:t>
            </a:r>
            <a:r>
              <a:rPr lang="en-US" sz="2667" b="1" kern="0" dirty="0">
                <a:solidFill>
                  <a:srgbClr val="000000"/>
                </a:solidFill>
                <a:ea typeface="Times New Roman" panose="02020603050405020304" pitchFamily="18" charset="0"/>
                <a:cs typeface="Arial" panose="020B0604020202020204" pitchFamily="34" charset="0"/>
                <a:sym typeface="Arial"/>
              </a:rPr>
              <a:t>: </a:t>
            </a:r>
            <a:r>
              <a:rPr lang="en-US" sz="2667" kern="0" dirty="0">
                <a:solidFill>
                  <a:srgbClr val="000000"/>
                </a:solidFill>
                <a:ea typeface="Times New Roman" panose="02020603050405020304" pitchFamily="18" charset="0"/>
                <a:cs typeface="Arial" panose="020B0604020202020204" pitchFamily="34" charset="0"/>
                <a:sym typeface="Arial"/>
              </a:rPr>
              <a:t>so </a:t>
            </a:r>
            <a:r>
              <a:rPr lang="en-US" sz="2667" kern="0" dirty="0" err="1">
                <a:solidFill>
                  <a:srgbClr val="000000"/>
                </a:solidFill>
                <a:ea typeface="Times New Roman" panose="02020603050405020304" pitchFamily="18" charset="0"/>
                <a:cs typeface="Arial" panose="020B0604020202020204" pitchFamily="34" charset="0"/>
                <a:sym typeface="Arial"/>
              </a:rPr>
              <a:t>sánh</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nhân</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hoá</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liệt</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kê</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phép</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điệp</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tương</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phản</a:t>
            </a:r>
            <a:r>
              <a:rPr lang="en-US" sz="2667" kern="0" dirty="0">
                <a:solidFill>
                  <a:srgbClr val="000000"/>
                </a:solidFill>
                <a:ea typeface="Times New Roman" panose="02020603050405020304" pitchFamily="18" charset="0"/>
                <a:cs typeface="Arial" panose="020B0604020202020204" pitchFamily="34" charset="0"/>
                <a:sym typeface="Arial"/>
              </a:rPr>
              <a:t> – </a:t>
            </a:r>
            <a:r>
              <a:rPr lang="en-US" sz="2667" kern="0" dirty="0" err="1">
                <a:solidFill>
                  <a:srgbClr val="000000"/>
                </a:solidFill>
                <a:ea typeface="Times New Roman" panose="02020603050405020304" pitchFamily="18" charset="0"/>
                <a:cs typeface="Arial" panose="020B0604020202020204" pitchFamily="34" charset="0"/>
                <a:sym typeface="Arial"/>
              </a:rPr>
              <a:t>đối</a:t>
            </a:r>
            <a:r>
              <a:rPr lang="en-US" sz="2667" kern="0" dirty="0">
                <a:solidFill>
                  <a:srgbClr val="000000"/>
                </a:solidFill>
                <a:ea typeface="Times New Roman" panose="02020603050405020304" pitchFamily="18" charset="0"/>
                <a:cs typeface="Arial" panose="020B0604020202020204" pitchFamily="34" charset="0"/>
                <a:sym typeface="Arial"/>
              </a:rPr>
              <a:t> </a:t>
            </a:r>
            <a:r>
              <a:rPr lang="en-US" sz="2667" kern="0" dirty="0" err="1">
                <a:solidFill>
                  <a:srgbClr val="000000"/>
                </a:solidFill>
                <a:ea typeface="Times New Roman" panose="02020603050405020304" pitchFamily="18" charset="0"/>
                <a:cs typeface="Arial" panose="020B0604020202020204" pitchFamily="34" charset="0"/>
                <a:sym typeface="Arial"/>
              </a:rPr>
              <a:t>lập</a:t>
            </a:r>
            <a:r>
              <a:rPr lang="en-US" sz="2667" kern="0" dirty="0">
                <a:solidFill>
                  <a:srgbClr val="000000"/>
                </a:solidFill>
                <a:ea typeface="Times New Roman" panose="02020603050405020304" pitchFamily="18" charset="0"/>
                <a:cs typeface="Arial" panose="020B0604020202020204" pitchFamily="34" charset="0"/>
                <a:sym typeface="Arial"/>
              </a:rPr>
              <a:t>,…</a:t>
            </a:r>
            <a:endParaRPr lang="en-US" sz="2667" kern="0" dirty="0">
              <a:solidFill>
                <a:srgbClr val="000000"/>
              </a:solidFill>
              <a:ea typeface="Calibri" panose="020F0502020204030204" pitchFamily="34" charset="0"/>
              <a:cs typeface="Arial" panose="020B0604020202020204" pitchFamily="34" charset="0"/>
              <a:sym typeface="Arial"/>
            </a:endParaRPr>
          </a:p>
          <a:p>
            <a:pPr algn="just">
              <a:lnSpc>
                <a:spcPct val="115000"/>
              </a:lnSpc>
              <a:spcAft>
                <a:spcPts val="1067"/>
              </a:spcAft>
              <a:buClr>
                <a:srgbClr val="000000"/>
              </a:buClr>
            </a:pPr>
            <a:endParaRPr lang="en-US" sz="2667" kern="0" dirty="0">
              <a:solidFill>
                <a:srgbClr val="000000"/>
              </a:solidFill>
              <a:ea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204816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62;p32">
            <a:extLst>
              <a:ext uri="{FF2B5EF4-FFF2-40B4-BE49-F238E27FC236}">
                <a16:creationId xmlns:a16="http://schemas.microsoft.com/office/drawing/2014/main" xmlns="" id="{321C6E90-D79E-44AD-857E-7FC035CF8060}"/>
              </a:ext>
            </a:extLst>
          </p:cNvPr>
          <p:cNvPicPr preferRelativeResize="0"/>
          <p:nvPr/>
        </p:nvPicPr>
        <p:blipFill>
          <a:blip r:embed="rId3">
            <a:alphaModFix/>
          </a:blip>
          <a:stretch>
            <a:fillRect/>
          </a:stretch>
        </p:blipFill>
        <p:spPr>
          <a:xfrm>
            <a:off x="47811" y="0"/>
            <a:ext cx="1369100" cy="917877"/>
          </a:xfrm>
          <a:prstGeom prst="rect">
            <a:avLst/>
          </a:prstGeom>
          <a:noFill/>
          <a:ln>
            <a:noFill/>
          </a:ln>
        </p:spPr>
      </p:pic>
      <p:sp>
        <p:nvSpPr>
          <p:cNvPr id="2" name="Google Shape;286;p33">
            <a:extLst>
              <a:ext uri="{FF2B5EF4-FFF2-40B4-BE49-F238E27FC236}">
                <a16:creationId xmlns:a16="http://schemas.microsoft.com/office/drawing/2014/main" xmlns="" id="{D42011C7-0235-483B-9D20-39240B2F89BE}"/>
              </a:ext>
            </a:extLst>
          </p:cNvPr>
          <p:cNvSpPr/>
          <p:nvPr/>
        </p:nvSpPr>
        <p:spPr>
          <a:xfrm>
            <a:off x="-90370" y="5008759"/>
            <a:ext cx="1101003" cy="1676987"/>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6" name="Rectangle 5">
            <a:extLst>
              <a:ext uri="{FF2B5EF4-FFF2-40B4-BE49-F238E27FC236}">
                <a16:creationId xmlns:a16="http://schemas.microsoft.com/office/drawing/2014/main" xmlns="" id="{03F9F31D-593A-4F14-9DA8-4E3AAB82B79F}"/>
              </a:ext>
            </a:extLst>
          </p:cNvPr>
          <p:cNvSpPr/>
          <p:nvPr/>
        </p:nvSpPr>
        <p:spPr>
          <a:xfrm>
            <a:off x="241731" y="151161"/>
            <a:ext cx="9692375" cy="584775"/>
          </a:xfrm>
          <a:prstGeom prst="rect">
            <a:avLst/>
          </a:prstGeom>
        </p:spPr>
        <p:txBody>
          <a:bodyPr wrap="square">
            <a:spAutoFit/>
          </a:bodyPr>
          <a:lstStyle/>
          <a:p>
            <a:pPr marL="685783" indent="-685783">
              <a:buClr>
                <a:srgbClr val="000000"/>
              </a:buClr>
              <a:buFont typeface="Arial"/>
              <a:buAutoNum type="romanUcPeriod"/>
            </a:pPr>
            <a:r>
              <a:rPr lang="en-US" sz="3200" b="1" kern="0" dirty="0" err="1">
                <a:solidFill>
                  <a:srgbClr val="0D0D0D"/>
                </a:solidFill>
                <a:ea typeface="Times New Roman" panose="02020603050405020304" pitchFamily="18" charset="0"/>
                <a:cs typeface="Arial" panose="020B0604020202020204" pitchFamily="34" charset="0"/>
                <a:sym typeface="Arial"/>
              </a:rPr>
              <a:t>Tìm</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hiểu</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về</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biện</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pháp</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tu</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từ</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ẩn</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dụ</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hoán</a:t>
            </a:r>
            <a:r>
              <a:rPr lang="en-US" sz="3200" b="1" kern="0" dirty="0">
                <a:solidFill>
                  <a:srgbClr val="0D0D0D"/>
                </a:solidFill>
                <a:ea typeface="Times New Roman" panose="02020603050405020304" pitchFamily="18" charset="0"/>
                <a:cs typeface="Arial" panose="020B0604020202020204" pitchFamily="34" charset="0"/>
                <a:sym typeface="Arial"/>
              </a:rPr>
              <a:t> </a:t>
            </a:r>
            <a:r>
              <a:rPr lang="en-US" sz="3200" b="1" kern="0" dirty="0" err="1">
                <a:solidFill>
                  <a:srgbClr val="0D0D0D"/>
                </a:solidFill>
                <a:ea typeface="Times New Roman" panose="02020603050405020304" pitchFamily="18" charset="0"/>
                <a:cs typeface="Arial" panose="020B0604020202020204" pitchFamily="34" charset="0"/>
                <a:sym typeface="Arial"/>
              </a:rPr>
              <a:t>dụ</a:t>
            </a:r>
            <a:endParaRPr lang="en-US" sz="3200" b="1" kern="0" dirty="0">
              <a:solidFill>
                <a:srgbClr val="000000"/>
              </a:solidFill>
              <a:cs typeface="Arial" panose="020B0604020202020204" pitchFamily="34" charset="0"/>
              <a:sym typeface="Arial"/>
            </a:endParaRPr>
          </a:p>
        </p:txBody>
      </p:sp>
      <p:graphicFrame>
        <p:nvGraphicFramePr>
          <p:cNvPr id="4" name="Diagram 3">
            <a:extLst>
              <a:ext uri="{FF2B5EF4-FFF2-40B4-BE49-F238E27FC236}">
                <a16:creationId xmlns:a16="http://schemas.microsoft.com/office/drawing/2014/main" xmlns="" id="{BD62DF3C-7F8B-49D2-A9FC-7CC962C5A4E8}"/>
              </a:ext>
            </a:extLst>
          </p:cNvPr>
          <p:cNvGraphicFramePr/>
          <p:nvPr>
            <p:extLst/>
          </p:nvPr>
        </p:nvGraphicFramePr>
        <p:xfrm>
          <a:off x="731520" y="917877"/>
          <a:ext cx="11084560" cy="5188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ight Brace 4">
            <a:extLst>
              <a:ext uri="{FF2B5EF4-FFF2-40B4-BE49-F238E27FC236}">
                <a16:creationId xmlns:a16="http://schemas.microsoft.com/office/drawing/2014/main" xmlns="" id="{96F360B8-628A-4D2C-A964-17A5408FE0AF}"/>
              </a:ext>
            </a:extLst>
          </p:cNvPr>
          <p:cNvSpPr/>
          <p:nvPr/>
        </p:nvSpPr>
        <p:spPr>
          <a:xfrm>
            <a:off x="9335741" y="5201921"/>
            <a:ext cx="123219" cy="645332"/>
          </a:xfrm>
          <a:prstGeom prst="rightBrace">
            <a:avLst/>
          </a:prstGeom>
          <a:ln>
            <a:solidFill>
              <a:srgbClr val="34164A"/>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
                <a:srgbClr val="000000"/>
              </a:buClr>
              <a:buFont typeface="Arial"/>
              <a:buNone/>
            </a:pPr>
            <a:endParaRPr lang="en-US" sz="1867" kern="0">
              <a:solidFill>
                <a:srgbClr val="000000"/>
              </a:solidFill>
              <a:sym typeface="Arial"/>
            </a:endParaRPr>
          </a:p>
        </p:txBody>
      </p:sp>
    </p:spTree>
    <p:extLst>
      <p:ext uri="{BB962C8B-B14F-4D97-AF65-F5344CB8AC3E}">
        <p14:creationId xmlns:p14="http://schemas.microsoft.com/office/powerpoint/2010/main" val="14381477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973077A-51D7-480B-9A84-64EDE5950390}"/>
              </a:ext>
            </a:extLst>
          </p:cNvPr>
          <p:cNvSpPr txBox="1"/>
          <p:nvPr/>
        </p:nvSpPr>
        <p:spPr>
          <a:xfrm>
            <a:off x="1389379" y="322732"/>
            <a:ext cx="8973820" cy="1077090"/>
          </a:xfrm>
          <a:prstGeom prst="rect">
            <a:avLst/>
          </a:prstGeom>
          <a:noFill/>
        </p:spPr>
        <p:txBody>
          <a:bodyPr wrap="square">
            <a:spAutoFit/>
          </a:bodyPr>
          <a:lstStyle/>
          <a:p>
            <a:pPr algn="ctr">
              <a:lnSpc>
                <a:spcPct val="150000"/>
              </a:lnSpc>
              <a:buClr>
                <a:srgbClr val="000000"/>
              </a:buClr>
              <a:buFont typeface="Arial"/>
              <a:buNone/>
            </a:pPr>
            <a:r>
              <a:rPr lang="vi-VN" sz="2133" b="1" kern="100" dirty="0">
                <a:solidFill>
                  <a:srgbClr val="000000"/>
                </a:solidFill>
                <a:ea typeface="SimSun" panose="02010600030101010101" pitchFamily="2" charset="-122"/>
                <a:cs typeface="Arial" panose="020B0604020202020204" pitchFamily="34" charset="0"/>
                <a:sym typeface="Arial"/>
              </a:rPr>
              <a:t>Thảo luận và hoàn thành bảng so sánh biện pháp tu từ ẩn dụ và hoán dụ theo phiếu học tập sau:</a:t>
            </a:r>
            <a:endParaRPr lang="en-US" sz="1867" b="1" kern="0" dirty="0">
              <a:solidFill>
                <a:srgbClr val="000000"/>
              </a:solidFill>
              <a:ea typeface="Times New Roman" panose="02020603050405020304" pitchFamily="18" charset="0"/>
              <a:cs typeface="Arial" panose="020B0604020202020204" pitchFamily="34" charset="0"/>
              <a:sym typeface="Arial"/>
            </a:endParaRPr>
          </a:p>
        </p:txBody>
      </p:sp>
      <p:graphicFrame>
        <p:nvGraphicFramePr>
          <p:cNvPr id="6" name="Table 5">
            <a:extLst>
              <a:ext uri="{FF2B5EF4-FFF2-40B4-BE49-F238E27FC236}">
                <a16:creationId xmlns:a16="http://schemas.microsoft.com/office/drawing/2014/main" xmlns="" id="{47190CEC-B83D-4838-92FF-7A6210BAAB3D}"/>
              </a:ext>
            </a:extLst>
          </p:cNvPr>
          <p:cNvGraphicFramePr>
            <a:graphicFrameLocks noGrp="1"/>
          </p:cNvGraphicFramePr>
          <p:nvPr>
            <p:extLst/>
          </p:nvPr>
        </p:nvGraphicFramePr>
        <p:xfrm>
          <a:off x="985521" y="1985266"/>
          <a:ext cx="10403839" cy="2954577"/>
        </p:xfrm>
        <a:graphic>
          <a:graphicData uri="http://schemas.openxmlformats.org/drawingml/2006/table">
            <a:tbl>
              <a:tblPr firstRow="1" firstCol="1" bandRow="1"/>
              <a:tblGrid>
                <a:gridCol w="3466657">
                  <a:extLst>
                    <a:ext uri="{9D8B030D-6E8A-4147-A177-3AD203B41FA5}">
                      <a16:colId xmlns:a16="http://schemas.microsoft.com/office/drawing/2014/main" xmlns="" val="4151903715"/>
                    </a:ext>
                  </a:extLst>
                </a:gridCol>
                <a:gridCol w="3468591">
                  <a:extLst>
                    <a:ext uri="{9D8B030D-6E8A-4147-A177-3AD203B41FA5}">
                      <a16:colId xmlns:a16="http://schemas.microsoft.com/office/drawing/2014/main" xmlns="" val="2049403957"/>
                    </a:ext>
                  </a:extLst>
                </a:gridCol>
                <a:gridCol w="3468591">
                  <a:extLst>
                    <a:ext uri="{9D8B030D-6E8A-4147-A177-3AD203B41FA5}">
                      <a16:colId xmlns:a16="http://schemas.microsoft.com/office/drawing/2014/main" xmlns="" val="3597531266"/>
                    </a:ext>
                  </a:extLst>
                </a:gridCol>
              </a:tblGrid>
              <a:tr h="426720">
                <a:tc>
                  <a:txBody>
                    <a:bodyPr/>
                    <a:lstStyle/>
                    <a:p>
                      <a:pPr algn="ctr">
                        <a:lnSpc>
                          <a:spcPct val="150000"/>
                        </a:lnSpc>
                      </a:pPr>
                      <a:r>
                        <a:rPr lang="vi-VN" sz="1900" b="1" kern="100" dirty="0">
                          <a:effectLst/>
                        </a:rPr>
                        <a:t>Nội </a:t>
                      </a:r>
                      <a:r>
                        <a:rPr lang="en-US" sz="1900" b="1" dirty="0">
                          <a:effectLst/>
                        </a:rPr>
                        <a:t>dung</a:t>
                      </a:r>
                      <a:endParaRPr lang="en-US" sz="16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solidFill>
                      <a:srgbClr val="F39D90"/>
                    </a:solidFill>
                  </a:tcPr>
                </a:tc>
                <a:tc>
                  <a:txBody>
                    <a:bodyPr/>
                    <a:lstStyle/>
                    <a:p>
                      <a:pPr algn="ctr">
                        <a:lnSpc>
                          <a:spcPct val="150000"/>
                        </a:lnSpc>
                      </a:pPr>
                      <a:r>
                        <a:rPr lang="vi-VN" sz="1900" b="1" kern="100" dirty="0">
                          <a:effectLst/>
                        </a:rPr>
                        <a:t>Ẩn </a:t>
                      </a:r>
                      <a:r>
                        <a:rPr lang="en-US" sz="1900" b="1" dirty="0" err="1">
                          <a:effectLst/>
                        </a:rPr>
                        <a:t>dụ</a:t>
                      </a:r>
                      <a:endParaRPr lang="en-US" sz="16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solidFill>
                      <a:srgbClr val="F39D90"/>
                    </a:solidFill>
                  </a:tcPr>
                </a:tc>
                <a:tc>
                  <a:txBody>
                    <a:bodyPr/>
                    <a:lstStyle/>
                    <a:p>
                      <a:pPr algn="ctr">
                        <a:lnSpc>
                          <a:spcPct val="150000"/>
                        </a:lnSpc>
                      </a:pPr>
                      <a:r>
                        <a:rPr lang="vi-VN" sz="1900" b="1" kern="100" dirty="0">
                          <a:effectLst/>
                        </a:rPr>
                        <a:t>Hoán </a:t>
                      </a:r>
                      <a:r>
                        <a:rPr lang="en-US" sz="1900" b="1" dirty="0" err="1">
                          <a:effectLst/>
                        </a:rPr>
                        <a:t>dụ</a:t>
                      </a:r>
                      <a:endParaRPr lang="en-US" sz="16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solidFill>
                      <a:srgbClr val="F39D90"/>
                    </a:solidFill>
                  </a:tcPr>
                </a:tc>
                <a:extLst>
                  <a:ext uri="{0D108BD9-81ED-4DB2-BD59-A6C34878D82A}">
                    <a16:rowId xmlns:a16="http://schemas.microsoft.com/office/drawing/2014/main" xmlns="" val="2270546273"/>
                  </a:ext>
                </a:extLst>
              </a:tr>
              <a:tr h="851457">
                <a:tc>
                  <a:txBody>
                    <a:bodyPr/>
                    <a:lstStyle/>
                    <a:p>
                      <a:pPr algn="just">
                        <a:lnSpc>
                          <a:spcPct val="150000"/>
                        </a:lnSpc>
                      </a:pPr>
                      <a:r>
                        <a:rPr lang="vi-VN" sz="1900" kern="100" dirty="0">
                          <a:effectLst/>
                        </a:rPr>
                        <a:t>Định </a:t>
                      </a:r>
                      <a:r>
                        <a:rPr lang="en-US" sz="1900" dirty="0" err="1">
                          <a:effectLst/>
                        </a:rPr>
                        <a:t>nghĩa</a:t>
                      </a:r>
                      <a:r>
                        <a:rPr lang="vi-VN" sz="1900" dirty="0">
                          <a:effectLst/>
                        </a:rPr>
                        <a:t> (</a:t>
                      </a:r>
                      <a:r>
                        <a:rPr lang="en-US" sz="1900" dirty="0" err="1">
                          <a:effectLst/>
                        </a:rPr>
                        <a:t>là</a:t>
                      </a:r>
                      <a:r>
                        <a:rPr lang="en-US" sz="1900" dirty="0">
                          <a:effectLst/>
                        </a:rPr>
                        <a:t> </a:t>
                      </a:r>
                      <a:r>
                        <a:rPr lang="en-US" sz="1900" dirty="0" err="1">
                          <a:effectLst/>
                        </a:rPr>
                        <a:t>gì</a:t>
                      </a:r>
                      <a:r>
                        <a:rPr lang="vi-VN" sz="1900" dirty="0">
                          <a:effectLst/>
                        </a:rPr>
                        <a:t>? Thế </a:t>
                      </a:r>
                      <a:r>
                        <a:rPr lang="en-US" sz="1900" dirty="0" err="1">
                          <a:effectLst/>
                        </a:rPr>
                        <a:t>nào</a:t>
                      </a:r>
                      <a:r>
                        <a:rPr lang="vi-VN" sz="1900" dirty="0">
                          <a:effectLst/>
                        </a:rPr>
                        <a:t>?)</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tc>
                <a:tc>
                  <a:txBody>
                    <a:bodyPr/>
                    <a:lstStyle/>
                    <a:p>
                      <a:pPr algn="just">
                        <a:lnSpc>
                          <a:spcPct val="150000"/>
                        </a:lnSpc>
                      </a:pPr>
                      <a:r>
                        <a:rPr lang="vi-VN" sz="1900" kern="100" dirty="0">
                          <a:effectLst/>
                        </a:rPr>
                        <a:t> </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tc>
                <a:tc>
                  <a:txBody>
                    <a:bodyPr/>
                    <a:lstStyle/>
                    <a:p>
                      <a:pPr algn="just">
                        <a:lnSpc>
                          <a:spcPct val="150000"/>
                        </a:lnSpc>
                      </a:pPr>
                      <a:r>
                        <a:rPr lang="vi-VN" sz="1900" kern="100">
                          <a:effectLst/>
                        </a:rPr>
                        <a:t> </a:t>
                      </a:r>
                      <a:endParaRPr lang="en-US" sz="160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xmlns="" val="876907532"/>
                  </a:ext>
                </a:extLst>
              </a:tr>
              <a:tr h="853440">
                <a:tc>
                  <a:txBody>
                    <a:bodyPr/>
                    <a:lstStyle/>
                    <a:p>
                      <a:pPr algn="just">
                        <a:lnSpc>
                          <a:spcPct val="150000"/>
                        </a:lnSpc>
                      </a:pPr>
                      <a:r>
                        <a:rPr lang="vi-VN" sz="1900" kern="100" dirty="0">
                          <a:effectLst/>
                        </a:rPr>
                        <a:t>Cơ chế (được tạo ra theo cách nào?)</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tc>
                <a:tc>
                  <a:txBody>
                    <a:bodyPr/>
                    <a:lstStyle/>
                    <a:p>
                      <a:pPr algn="just">
                        <a:lnSpc>
                          <a:spcPct val="150000"/>
                        </a:lnSpc>
                      </a:pPr>
                      <a:r>
                        <a:rPr lang="vi-VN" sz="1900" kern="100" dirty="0">
                          <a:effectLst/>
                        </a:rPr>
                        <a:t> </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tc>
                <a:tc>
                  <a:txBody>
                    <a:bodyPr/>
                    <a:lstStyle/>
                    <a:p>
                      <a:pPr algn="just">
                        <a:lnSpc>
                          <a:spcPct val="150000"/>
                        </a:lnSpc>
                      </a:pPr>
                      <a:r>
                        <a:rPr lang="vi-VN" sz="1900" kern="100" dirty="0">
                          <a:effectLst/>
                        </a:rPr>
                        <a:t> </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xmlns="" val="2179983574"/>
                  </a:ext>
                </a:extLst>
              </a:tr>
              <a:tr h="794753">
                <a:tc>
                  <a:txBody>
                    <a:bodyPr/>
                    <a:lstStyle/>
                    <a:p>
                      <a:pPr algn="just">
                        <a:lnSpc>
                          <a:spcPct val="150000"/>
                        </a:lnSpc>
                      </a:pPr>
                      <a:r>
                        <a:rPr lang="vi-VN" sz="1900" kern="100" dirty="0">
                          <a:effectLst/>
                        </a:rPr>
                        <a:t>Tác dụng </a:t>
                      </a:r>
                    </a:p>
                    <a:p>
                      <a:pPr algn="just">
                        <a:lnSpc>
                          <a:spcPct val="150000"/>
                        </a:lnSpc>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tc>
                <a:tc>
                  <a:txBody>
                    <a:bodyPr/>
                    <a:lstStyle/>
                    <a:p>
                      <a:pPr algn="just">
                        <a:lnSpc>
                          <a:spcPct val="150000"/>
                        </a:lnSpc>
                      </a:pPr>
                      <a:r>
                        <a:rPr lang="vi-VN" sz="1900" kern="100">
                          <a:effectLst/>
                        </a:rPr>
                        <a:t> </a:t>
                      </a:r>
                      <a:endParaRPr lang="en-US" sz="160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tc>
                <a:tc>
                  <a:txBody>
                    <a:bodyPr/>
                    <a:lstStyle/>
                    <a:p>
                      <a:pPr algn="just">
                        <a:lnSpc>
                          <a:spcPct val="150000"/>
                        </a:lnSpc>
                      </a:pPr>
                      <a:r>
                        <a:rPr lang="vi-VN" sz="1900" kern="100" dirty="0">
                          <a:effectLst/>
                        </a:rPr>
                        <a:t> </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xmlns="" val="1369593412"/>
                  </a:ext>
                </a:extLst>
              </a:tr>
            </a:tbl>
          </a:graphicData>
        </a:graphic>
      </p:graphicFrame>
      <p:graphicFrame>
        <p:nvGraphicFramePr>
          <p:cNvPr id="7" name="Table 6">
            <a:extLst>
              <a:ext uri="{FF2B5EF4-FFF2-40B4-BE49-F238E27FC236}">
                <a16:creationId xmlns:a16="http://schemas.microsoft.com/office/drawing/2014/main" xmlns="" id="{8BC1EB8C-F80D-43FE-ACF4-9448F4059E3F}"/>
              </a:ext>
            </a:extLst>
          </p:cNvPr>
          <p:cNvGraphicFramePr>
            <a:graphicFrameLocks noGrp="1"/>
          </p:cNvGraphicFramePr>
          <p:nvPr>
            <p:extLst/>
          </p:nvPr>
        </p:nvGraphicFramePr>
        <p:xfrm>
          <a:off x="985521" y="1985265"/>
          <a:ext cx="10718801" cy="4071860"/>
        </p:xfrm>
        <a:graphic>
          <a:graphicData uri="http://schemas.openxmlformats.org/drawingml/2006/table">
            <a:tbl>
              <a:tblPr/>
              <a:tblGrid>
                <a:gridCol w="2632033">
                  <a:extLst>
                    <a:ext uri="{9D8B030D-6E8A-4147-A177-3AD203B41FA5}">
                      <a16:colId xmlns:a16="http://schemas.microsoft.com/office/drawing/2014/main" xmlns="" val="3833697163"/>
                    </a:ext>
                  </a:extLst>
                </a:gridCol>
                <a:gridCol w="3890687">
                  <a:extLst>
                    <a:ext uri="{9D8B030D-6E8A-4147-A177-3AD203B41FA5}">
                      <a16:colId xmlns:a16="http://schemas.microsoft.com/office/drawing/2014/main" xmlns="" val="1105350330"/>
                    </a:ext>
                  </a:extLst>
                </a:gridCol>
                <a:gridCol w="4196081">
                  <a:extLst>
                    <a:ext uri="{9D8B030D-6E8A-4147-A177-3AD203B41FA5}">
                      <a16:colId xmlns:a16="http://schemas.microsoft.com/office/drawing/2014/main" xmlns="" val="128220038"/>
                    </a:ext>
                  </a:extLst>
                </a:gridCol>
              </a:tblGrid>
              <a:tr h="447293">
                <a:tc>
                  <a:txBody>
                    <a:bodyPr/>
                    <a:lstStyle/>
                    <a:p>
                      <a:pPr indent="228600" algn="ctr">
                        <a:lnSpc>
                          <a:spcPct val="150000"/>
                        </a:lnSpc>
                      </a:pPr>
                      <a:r>
                        <a:rPr lang="vi-VN" sz="1900" dirty="0">
                          <a:effectLst/>
                        </a:rPr>
                        <a:t>Nội dung</a:t>
                      </a:r>
                      <a:endParaRPr lang="en-US" sz="15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solidFill>
                      <a:srgbClr val="F39D90"/>
                    </a:solidFill>
                  </a:tcPr>
                </a:tc>
                <a:tc>
                  <a:txBody>
                    <a:bodyPr/>
                    <a:lstStyle/>
                    <a:p>
                      <a:pPr algn="ctr">
                        <a:lnSpc>
                          <a:spcPct val="150000"/>
                        </a:lnSpc>
                      </a:pPr>
                      <a:r>
                        <a:rPr lang="vi-VN" sz="1900">
                          <a:effectLst/>
                        </a:rPr>
                        <a:t>Ẩn dụ</a:t>
                      </a:r>
                      <a:endParaRPr lang="en-US" sz="150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solidFill>
                      <a:srgbClr val="F39D90"/>
                    </a:solidFill>
                  </a:tcPr>
                </a:tc>
                <a:tc>
                  <a:txBody>
                    <a:bodyPr/>
                    <a:lstStyle/>
                    <a:p>
                      <a:pPr algn="ctr">
                        <a:lnSpc>
                          <a:spcPct val="150000"/>
                        </a:lnSpc>
                      </a:pPr>
                      <a:r>
                        <a:rPr lang="vi-VN" sz="1900" dirty="0">
                          <a:effectLst/>
                        </a:rPr>
                        <a:t>Hoán dụ</a:t>
                      </a:r>
                      <a:endParaRPr lang="en-US" sz="15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solidFill>
                      <a:srgbClr val="F39D90"/>
                    </a:solidFill>
                  </a:tcPr>
                </a:tc>
                <a:extLst>
                  <a:ext uri="{0D108BD9-81ED-4DB2-BD59-A6C34878D82A}">
                    <a16:rowId xmlns:a16="http://schemas.microsoft.com/office/drawing/2014/main" xmlns="" val="1773094152"/>
                  </a:ext>
                </a:extLst>
              </a:tr>
              <a:tr h="1398600">
                <a:tc>
                  <a:txBody>
                    <a:bodyPr/>
                    <a:lstStyle/>
                    <a:p>
                      <a:pPr algn="just">
                        <a:lnSpc>
                          <a:spcPct val="150000"/>
                        </a:lnSpc>
                      </a:pPr>
                      <a:r>
                        <a:rPr lang="vi-VN" sz="1900" b="1" dirty="0">
                          <a:effectLst/>
                        </a:rPr>
                        <a:t>Định nghĩa (là gì?</a:t>
                      </a:r>
                      <a:endParaRPr lang="en-US" sz="1500" b="1" dirty="0">
                        <a:effectLst/>
                      </a:endParaRPr>
                    </a:p>
                    <a:p>
                      <a:pPr algn="just">
                        <a:lnSpc>
                          <a:spcPct val="150000"/>
                        </a:lnSpc>
                      </a:pPr>
                      <a:r>
                        <a:rPr lang="vi-VN" sz="1900" b="1" dirty="0">
                          <a:effectLst/>
                        </a:rPr>
                        <a:t>Thế nào là...?)</a:t>
                      </a:r>
                      <a:endParaRPr lang="en-US" sz="15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tc>
                <a:tc>
                  <a:txBody>
                    <a:bodyPr/>
                    <a:lstStyle/>
                    <a:p>
                      <a:pPr algn="just">
                        <a:lnSpc>
                          <a:spcPct val="150000"/>
                        </a:lnSpc>
                      </a:pPr>
                      <a:r>
                        <a:rPr lang="vi-VN" sz="1900" dirty="0">
                          <a:effectLst/>
                        </a:rPr>
                        <a:t>là gọi tên sự vật, hiện tượng này bằng tên sự vật, hiện tượng khác có nét tương đổng với nó.</a:t>
                      </a:r>
                      <a:endParaRPr lang="en-US" sz="15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tc>
                <a:tc>
                  <a:txBody>
                    <a:bodyPr/>
                    <a:lstStyle/>
                    <a:p>
                      <a:pPr algn="just">
                        <a:lnSpc>
                          <a:spcPct val="150000"/>
                        </a:lnSpc>
                      </a:pPr>
                      <a:r>
                        <a:rPr lang="vi-VN" sz="1900" dirty="0">
                          <a:effectLst/>
                        </a:rPr>
                        <a:t>là gọi tên sự vật, hiện tượng này bằng tên sự vật, hiện tượng khác có quan hệ gần gũi với nó.</a:t>
                      </a:r>
                      <a:endParaRPr lang="en-US" sz="15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tc>
                <a:extLst>
                  <a:ext uri="{0D108BD9-81ED-4DB2-BD59-A6C34878D82A}">
                    <a16:rowId xmlns:a16="http://schemas.microsoft.com/office/drawing/2014/main" xmlns="" val="1687121106"/>
                  </a:ext>
                </a:extLst>
              </a:tr>
              <a:tr h="922947">
                <a:tc>
                  <a:txBody>
                    <a:bodyPr/>
                    <a:lstStyle/>
                    <a:p>
                      <a:pPr algn="just">
                        <a:lnSpc>
                          <a:spcPct val="150000"/>
                        </a:lnSpc>
                      </a:pPr>
                      <a:r>
                        <a:rPr lang="vi-VN" sz="1900" b="1" dirty="0">
                          <a:effectLst/>
                        </a:rPr>
                        <a:t>Cơ chế (... được tạo ra theo cách nào?)</a:t>
                      </a:r>
                      <a:endParaRPr lang="en-US" sz="15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tc>
                <a:tc>
                  <a:txBody>
                    <a:bodyPr/>
                    <a:lstStyle/>
                    <a:p>
                      <a:pPr algn="just">
                        <a:lnSpc>
                          <a:spcPct val="150000"/>
                        </a:lnSpc>
                      </a:pPr>
                      <a:r>
                        <a:rPr lang="vi-VN" sz="1900" dirty="0">
                          <a:effectLst/>
                        </a:rPr>
                        <a:t>dựa trên mối </a:t>
                      </a:r>
                      <a:r>
                        <a:rPr lang="vi-VN" sz="1900" b="1" dirty="0">
                          <a:effectLst/>
                        </a:rPr>
                        <a:t>quan hệ tương đồng </a:t>
                      </a:r>
                      <a:r>
                        <a:rPr lang="vi-VN" sz="1900" dirty="0">
                          <a:effectLst/>
                        </a:rPr>
                        <a:t>giữa các sự vật, hiện tượng.</a:t>
                      </a:r>
                      <a:endParaRPr lang="en-US" sz="15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tc>
                <a:tc>
                  <a:txBody>
                    <a:bodyPr/>
                    <a:lstStyle/>
                    <a:p>
                      <a:pPr algn="just">
                        <a:lnSpc>
                          <a:spcPct val="150000"/>
                        </a:lnSpc>
                      </a:pPr>
                      <a:r>
                        <a:rPr lang="vi-VN" sz="1900" dirty="0">
                          <a:effectLst/>
                        </a:rPr>
                        <a:t>dựa trên mối </a:t>
                      </a:r>
                      <a:r>
                        <a:rPr lang="vi-VN" sz="1900" b="1" dirty="0">
                          <a:effectLst/>
                        </a:rPr>
                        <a:t>quan hệ gần gũi (tương cận) </a:t>
                      </a:r>
                      <a:r>
                        <a:rPr lang="vi-VN" sz="1900" dirty="0">
                          <a:effectLst/>
                        </a:rPr>
                        <a:t>giữa các sự vật, hiện tượng.</a:t>
                      </a:r>
                      <a:endParaRPr lang="en-US" sz="15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tc>
                <a:extLst>
                  <a:ext uri="{0D108BD9-81ED-4DB2-BD59-A6C34878D82A}">
                    <a16:rowId xmlns:a16="http://schemas.microsoft.com/office/drawing/2014/main" xmlns="" val="1333828247"/>
                  </a:ext>
                </a:extLst>
              </a:tr>
              <a:tr h="922947">
                <a:tc>
                  <a:txBody>
                    <a:bodyPr/>
                    <a:lstStyle/>
                    <a:p>
                      <a:pPr algn="just">
                        <a:lnSpc>
                          <a:spcPct val="150000"/>
                        </a:lnSpc>
                      </a:pPr>
                      <a:r>
                        <a:rPr lang="vi-VN" sz="1900" b="1" dirty="0">
                          <a:effectLst/>
                        </a:rPr>
                        <a:t>Tác dụng (có tác dụng gì?)</a:t>
                      </a:r>
                      <a:endParaRPr lang="en-US" sz="15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tc>
                <a:tc>
                  <a:txBody>
                    <a:bodyPr/>
                    <a:lstStyle/>
                    <a:p>
                      <a:pPr algn="just">
                        <a:lnSpc>
                          <a:spcPct val="150000"/>
                        </a:lnSpc>
                      </a:pPr>
                      <a:r>
                        <a:rPr lang="vi-VN" sz="1900">
                          <a:effectLst/>
                        </a:rPr>
                        <a:t>làm tăng sức gợi hình, gợi cảm trong diễn đạt, sáng tạo.</a:t>
                      </a:r>
                      <a:endParaRPr lang="en-US" sz="150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tc>
                <a:tc>
                  <a:txBody>
                    <a:bodyPr/>
                    <a:lstStyle/>
                    <a:p>
                      <a:pPr algn="just">
                        <a:lnSpc>
                          <a:spcPct val="150000"/>
                        </a:lnSpc>
                      </a:pPr>
                      <a:r>
                        <a:rPr lang="vi-VN" sz="1900" dirty="0">
                          <a:effectLst/>
                        </a:rPr>
                        <a:t>làm tăng sức gợi hình, gợi cảm trong diễn đạt, sáng tạo.</a:t>
                      </a:r>
                      <a:endParaRPr lang="en-US" sz="15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880" marR="62880" marT="0" marB="0"/>
                </a:tc>
                <a:extLst>
                  <a:ext uri="{0D108BD9-81ED-4DB2-BD59-A6C34878D82A}">
                    <a16:rowId xmlns:a16="http://schemas.microsoft.com/office/drawing/2014/main" xmlns="" val="3332608654"/>
                  </a:ext>
                </a:extLst>
              </a:tr>
            </a:tbl>
          </a:graphicData>
        </a:graphic>
      </p:graphicFrame>
    </p:spTree>
    <p:extLst>
      <p:ext uri="{BB962C8B-B14F-4D97-AF65-F5344CB8AC3E}">
        <p14:creationId xmlns:p14="http://schemas.microsoft.com/office/powerpoint/2010/main" val="327994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402"/>
        <p:cNvGrpSpPr/>
        <p:nvPr/>
      </p:nvGrpSpPr>
      <p:grpSpPr>
        <a:xfrm>
          <a:off x="0" y="0"/>
          <a:ext cx="0" cy="0"/>
          <a:chOff x="0" y="0"/>
          <a:chExt cx="0" cy="0"/>
        </a:xfrm>
      </p:grpSpPr>
      <p:grpSp>
        <p:nvGrpSpPr>
          <p:cNvPr id="6" name="Group 5">
            <a:extLst>
              <a:ext uri="{FF2B5EF4-FFF2-40B4-BE49-F238E27FC236}">
                <a16:creationId xmlns:a16="http://schemas.microsoft.com/office/drawing/2014/main" xmlns="" id="{4981B49C-3A2F-4E2A-9A8A-D77F367A613F}"/>
              </a:ext>
            </a:extLst>
          </p:cNvPr>
          <p:cNvGrpSpPr/>
          <p:nvPr/>
        </p:nvGrpSpPr>
        <p:grpSpPr>
          <a:xfrm>
            <a:off x="6209070" y="-178780"/>
            <a:ext cx="8095220" cy="11336255"/>
            <a:chOff x="4375224" y="-134084"/>
            <a:chExt cx="6071415" cy="8502191"/>
          </a:xfrm>
        </p:grpSpPr>
        <p:pic>
          <p:nvPicPr>
            <p:cNvPr id="406" name="Google Shape;406;p37"/>
            <p:cNvPicPr preferRelativeResize="0"/>
            <p:nvPr/>
          </p:nvPicPr>
          <p:blipFill>
            <a:blip r:embed="rId3">
              <a:alphaModFix/>
            </a:blip>
            <a:stretch>
              <a:fillRect/>
            </a:stretch>
          </p:blipFill>
          <p:spPr>
            <a:xfrm rot="6319564">
              <a:off x="3345493" y="1266961"/>
              <a:ext cx="8502191" cy="5700101"/>
            </a:xfrm>
            <a:prstGeom prst="rect">
              <a:avLst/>
            </a:prstGeom>
            <a:noFill/>
            <a:ln>
              <a:noFill/>
            </a:ln>
          </p:spPr>
        </p:pic>
        <p:sp>
          <p:nvSpPr>
            <p:cNvPr id="407" name="Google Shape;407;p37"/>
            <p:cNvSpPr/>
            <p:nvPr/>
          </p:nvSpPr>
          <p:spPr>
            <a:xfrm>
              <a:off x="5867728" y="3020048"/>
              <a:ext cx="2152815" cy="3424492"/>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grpSp>
          <p:nvGrpSpPr>
            <p:cNvPr id="408" name="Google Shape;408;p37"/>
            <p:cNvGrpSpPr/>
            <p:nvPr/>
          </p:nvGrpSpPr>
          <p:grpSpPr>
            <a:xfrm>
              <a:off x="6562946" y="605501"/>
              <a:ext cx="2622115" cy="5171622"/>
              <a:chOff x="2375975" y="2648850"/>
              <a:chExt cx="1226950" cy="2419925"/>
            </a:xfrm>
          </p:grpSpPr>
          <p:sp>
            <p:nvSpPr>
              <p:cNvPr id="409" name="Google Shape;409;p37"/>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10" name="Google Shape;410;p37"/>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11" name="Google Shape;411;p37"/>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12" name="Google Shape;412;p37"/>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13" name="Google Shape;413;p37"/>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14" name="Google Shape;414;p37"/>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15" name="Google Shape;415;p37"/>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16" name="Google Shape;416;p37"/>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17" name="Google Shape;417;p37"/>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18" name="Google Shape;418;p37"/>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19" name="Google Shape;419;p37"/>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20" name="Google Shape;420;p37"/>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21" name="Google Shape;421;p37"/>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22" name="Google Shape;422;p37"/>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23" name="Google Shape;423;p37"/>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24" name="Google Shape;424;p37"/>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25" name="Google Shape;425;p37"/>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26" name="Google Shape;426;p37"/>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27" name="Google Shape;427;p37"/>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28" name="Google Shape;428;p37"/>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29" name="Google Shape;429;p37"/>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30" name="Google Shape;430;p37"/>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31" name="Google Shape;431;p37"/>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32" name="Google Shape;432;p37"/>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33" name="Google Shape;433;p37"/>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34" name="Google Shape;434;p37"/>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35" name="Google Shape;435;p37"/>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36" name="Google Shape;436;p37"/>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37" name="Google Shape;437;p37"/>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38" name="Google Shape;438;p37"/>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39" name="Google Shape;439;p37"/>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40" name="Google Shape;440;p37"/>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41" name="Google Shape;441;p37"/>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42" name="Google Shape;442;p37"/>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43" name="Google Shape;443;p37"/>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44" name="Google Shape;444;p37"/>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45" name="Google Shape;445;p37"/>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46" name="Google Shape;446;p37"/>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47" name="Google Shape;447;p37"/>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48" name="Google Shape;448;p37"/>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49" name="Google Shape;449;p37"/>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50" name="Google Shape;450;p37"/>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51" name="Google Shape;451;p37"/>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52" name="Google Shape;452;p37"/>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53" name="Google Shape;453;p37"/>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54" name="Google Shape;454;p37"/>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55" name="Google Shape;455;p37"/>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56" name="Google Shape;456;p37"/>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57" name="Google Shape;457;p37"/>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58" name="Google Shape;458;p37"/>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59" name="Google Shape;459;p37"/>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60" name="Google Shape;460;p37"/>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61" name="Google Shape;461;p37"/>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62" name="Google Shape;462;p37"/>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63" name="Google Shape;463;p37"/>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64" name="Google Shape;464;p37"/>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65" name="Google Shape;465;p37"/>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66" name="Google Shape;466;p37"/>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67" name="Google Shape;467;p37"/>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68" name="Google Shape;468;p37"/>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69" name="Google Shape;469;p37"/>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70" name="Google Shape;470;p37"/>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71" name="Google Shape;471;p37"/>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72" name="Google Shape;472;p37"/>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73" name="Google Shape;473;p37"/>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74" name="Google Shape;474;p37"/>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75" name="Google Shape;475;p37"/>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76" name="Google Shape;476;p37"/>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77" name="Google Shape;477;p37"/>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78" name="Google Shape;478;p37"/>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79" name="Google Shape;479;p37"/>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80" name="Google Shape;480;p37"/>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81" name="Google Shape;481;p37"/>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82" name="Google Shape;482;p37"/>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83" name="Google Shape;483;p37"/>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84" name="Google Shape;484;p37"/>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85" name="Google Shape;485;p37"/>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86" name="Google Shape;486;p37"/>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87" name="Google Shape;487;p37"/>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88" name="Google Shape;488;p37"/>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89" name="Google Shape;489;p37"/>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90" name="Google Shape;490;p37"/>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91" name="Google Shape;491;p37"/>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92" name="Google Shape;492;p37"/>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sp>
            <p:nvSpPr>
              <p:cNvPr id="493" name="Google Shape;493;p37"/>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grpSp>
        <p:sp>
          <p:nvSpPr>
            <p:cNvPr id="494" name="Google Shape;494;p37"/>
            <p:cNvSpPr/>
            <p:nvPr/>
          </p:nvSpPr>
          <p:spPr>
            <a:xfrm rot="847033">
              <a:off x="4375224" y="2542329"/>
              <a:ext cx="2080238" cy="3933477"/>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Nova" panose="020B0604020202020204" pitchFamily="34" charset="0"/>
                <a:cs typeface="Arial"/>
                <a:sym typeface="Arial"/>
              </a:endParaRPr>
            </a:p>
          </p:txBody>
        </p:sp>
      </p:grpSp>
      <p:sp>
        <p:nvSpPr>
          <p:cNvPr id="94" name="Google Shape;395;p36">
            <a:extLst>
              <a:ext uri="{FF2B5EF4-FFF2-40B4-BE49-F238E27FC236}">
                <a16:creationId xmlns:a16="http://schemas.microsoft.com/office/drawing/2014/main" xmlns="" id="{A9D40CFD-76DA-44E1-B789-D1B731D1F75C}"/>
              </a:ext>
            </a:extLst>
          </p:cNvPr>
          <p:cNvSpPr txBox="1">
            <a:spLocks noGrp="1"/>
          </p:cNvSpPr>
          <p:nvPr>
            <p:ph type="title"/>
          </p:nvPr>
        </p:nvSpPr>
        <p:spPr>
          <a:xfrm>
            <a:off x="1017748" y="1764951"/>
            <a:ext cx="5780537" cy="149599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121900" tIns="121900" rIns="121900" bIns="121900" anchor="ctr" anchorCtr="0">
            <a:noAutofit/>
          </a:bodyPr>
          <a:lstStyle/>
          <a:p>
            <a:pPr algn="ctr"/>
            <a:r>
              <a:rPr lang="vi-VN" sz="7200" dirty="0">
                <a:solidFill>
                  <a:srgbClr val="C00000"/>
                </a:solidFill>
                <a:latin typeface="Arial Nova" panose="020B0604020202020204" pitchFamily="34" charset="0"/>
                <a:cs typeface="Pattaya" panose="00000500000000000000" pitchFamily="2" charset="-34"/>
              </a:rPr>
              <a:t>LUYỆN TẬP</a:t>
            </a:r>
            <a:endParaRPr sz="7200" dirty="0">
              <a:solidFill>
                <a:srgbClr val="C00000"/>
              </a:solidFill>
              <a:latin typeface="Arial Nova" panose="020B0604020202020204" pitchFamily="34" charset="0"/>
              <a:cs typeface="Pattaya" panose="00000500000000000000" pitchFamily="2" charset="-34"/>
            </a:endParaRPr>
          </a:p>
        </p:txBody>
      </p:sp>
    </p:spTree>
    <p:extLst>
      <p:ext uri="{BB962C8B-B14F-4D97-AF65-F5344CB8AC3E}">
        <p14:creationId xmlns:p14="http://schemas.microsoft.com/office/powerpoint/2010/main" val="14907307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anim calcmode="lin" valueType="num">
                                      <p:cBhvr>
                                        <p:cTn id="8" dur="1000" fill="hold"/>
                                        <p:tgtEl>
                                          <p:spTgt spid="94"/>
                                        </p:tgtEl>
                                        <p:attrNameLst>
                                          <p:attrName>ppt_x</p:attrName>
                                        </p:attrNameLst>
                                      </p:cBhvr>
                                      <p:tavLst>
                                        <p:tav tm="0">
                                          <p:val>
                                            <p:strVal val="#ppt_x"/>
                                          </p:val>
                                        </p:tav>
                                        <p:tav tm="100000">
                                          <p:val>
                                            <p:strVal val="#ppt_x"/>
                                          </p:val>
                                        </p:tav>
                                      </p:tavLst>
                                    </p:anim>
                                    <p:anim calcmode="lin" valueType="num">
                                      <p:cBhvr>
                                        <p:cTn id="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theme/theme1.xml><?xml version="1.0" encoding="utf-8"?>
<a:theme xmlns:a="http://schemas.openxmlformats.org/drawingml/2006/main" name="Natural Science Thesis by Slidesgo">
  <a:themeElements>
    <a:clrScheme name="Simple Light">
      <a:dk1>
        <a:srgbClr val="6C503E"/>
      </a:dk1>
      <a:lt1>
        <a:srgbClr val="446652"/>
      </a:lt1>
      <a:dk2>
        <a:srgbClr val="6C503E"/>
      </a:dk2>
      <a:lt2>
        <a:srgbClr val="446652"/>
      </a:lt2>
      <a:accent1>
        <a:srgbClr val="446652"/>
      </a:accent1>
      <a:accent2>
        <a:srgbClr val="446652"/>
      </a:accent2>
      <a:accent3>
        <a:srgbClr val="446652"/>
      </a:accent3>
      <a:accent4>
        <a:srgbClr val="6C503E"/>
      </a:accent4>
      <a:accent5>
        <a:srgbClr val="6C503E"/>
      </a:accent5>
      <a:accent6>
        <a:srgbClr val="6C503E"/>
      </a:accent6>
      <a:hlink>
        <a:srgbClr val="4466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ral Wedding">
  <a:themeElements>
    <a:clrScheme name="Simple Light">
      <a:dk1>
        <a:srgbClr val="000000"/>
      </a:dk1>
      <a:lt1>
        <a:srgbClr val="FFFFFF"/>
      </a:lt1>
      <a:dk2>
        <a:srgbClr val="999999"/>
      </a:dk2>
      <a:lt2>
        <a:srgbClr val="272727"/>
      </a:lt2>
      <a:accent1>
        <a:srgbClr val="FBDAD6"/>
      </a:accent1>
      <a:accent2>
        <a:srgbClr val="F5ABA1"/>
      </a:accent2>
      <a:accent3>
        <a:srgbClr val="F39A8E"/>
      </a:accent3>
      <a:accent4>
        <a:srgbClr val="F39A8E"/>
      </a:accent4>
      <a:accent5>
        <a:srgbClr val="F5ABA1"/>
      </a:accent5>
      <a:accent6>
        <a:srgbClr val="FBDAD6"/>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1584</Words>
  <Application>Microsoft Office PowerPoint</Application>
  <PresentationFormat>Widescreen</PresentationFormat>
  <Paragraphs>125</Paragraphs>
  <Slides>21</Slides>
  <Notes>13</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21</vt:i4>
      </vt:variant>
    </vt:vector>
  </HeadingPairs>
  <TitlesOfParts>
    <vt:vector size="42" baseType="lpstr">
      <vt:lpstr>SimSun</vt:lpstr>
      <vt:lpstr>.VnTime</vt:lpstr>
      <vt:lpstr>Arial</vt:lpstr>
      <vt:lpstr>Arial Nova</vt:lpstr>
      <vt:lpstr>Calibri</vt:lpstr>
      <vt:lpstr>Cambria Math</vt:lpstr>
      <vt:lpstr>Chivo</vt:lpstr>
      <vt:lpstr>Chivo Light</vt:lpstr>
      <vt:lpstr>Merriweather Light</vt:lpstr>
      <vt:lpstr>Molengo</vt:lpstr>
      <vt:lpstr>MS Mincho</vt:lpstr>
      <vt:lpstr>Oswald Regular</vt:lpstr>
      <vt:lpstr>Pattaya</vt:lpstr>
      <vt:lpstr>Pattaya</vt:lpstr>
      <vt:lpstr>Playfair Display</vt:lpstr>
      <vt:lpstr>PT Serif</vt:lpstr>
      <vt:lpstr>Symbol</vt:lpstr>
      <vt:lpstr>Times New Roman</vt:lpstr>
      <vt:lpstr>Wingdings</vt:lpstr>
      <vt:lpstr>Natural Science Thesis by Slidesgo</vt:lpstr>
      <vt:lpstr>Floral Wedding</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5</cp:revision>
  <dcterms:created xsi:type="dcterms:W3CDTF">2021-11-13T05:56:32Z</dcterms:created>
  <dcterms:modified xsi:type="dcterms:W3CDTF">2022-07-30T02:39:59Z</dcterms:modified>
</cp:coreProperties>
</file>